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1B3711-D24D-46C7-A7FD-C801B9623432}" v="225" dt="2022-09-30T17:06:37.21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4" d="100"/>
          <a:sy n="54" d="100"/>
        </p:scale>
        <p:origin x="572"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a Frisch" userId="b2792666a88ebe9b" providerId="LiveId" clId="{FD264BB7-1FDC-4608-B94D-3BC0602D9606}"/>
    <pc:docChg chg="undo redo custSel modSld">
      <pc:chgData name="Erica Frisch" userId="b2792666a88ebe9b" providerId="LiveId" clId="{FD264BB7-1FDC-4608-B94D-3BC0602D9606}" dt="2022-09-04T17:09:05.425" v="2695" actId="20577"/>
      <pc:docMkLst>
        <pc:docMk/>
      </pc:docMkLst>
      <pc:sldChg chg="modSp mod">
        <pc:chgData name="Erica Frisch" userId="b2792666a88ebe9b" providerId="LiveId" clId="{FD264BB7-1FDC-4608-B94D-3BC0602D9606}" dt="2022-09-04T16:30:46.017" v="1819" actId="20577"/>
        <pc:sldMkLst>
          <pc:docMk/>
          <pc:sldMk cId="1553432724" sldId="262"/>
        </pc:sldMkLst>
        <pc:spChg chg="mod">
          <ac:chgData name="Erica Frisch" userId="b2792666a88ebe9b" providerId="LiveId" clId="{FD264BB7-1FDC-4608-B94D-3BC0602D9606}" dt="2022-09-04T16:30:46.017" v="1819" actId="20577"/>
          <ac:spMkLst>
            <pc:docMk/>
            <pc:sldMk cId="1553432724" sldId="262"/>
            <ac:spMk id="7" creationId="{0BFEC426-B615-E549-83E5-140FD588BC64}"/>
          </ac:spMkLst>
        </pc:spChg>
      </pc:sldChg>
      <pc:sldChg chg="addSp delSp modSp mod setBg modClrScheme chgLayout">
        <pc:chgData name="Erica Frisch" userId="b2792666a88ebe9b" providerId="LiveId" clId="{FD264BB7-1FDC-4608-B94D-3BC0602D9606}" dt="2022-09-04T16:40:31.188" v="2010" actId="20577"/>
        <pc:sldMkLst>
          <pc:docMk/>
          <pc:sldMk cId="3288665831" sldId="263"/>
        </pc:sldMkLst>
        <pc:spChg chg="add del mod ord">
          <ac:chgData name="Erica Frisch" userId="b2792666a88ebe9b" providerId="LiveId" clId="{FD264BB7-1FDC-4608-B94D-3BC0602D9606}" dt="2022-09-04T16:39:45.513" v="2001" actId="478"/>
          <ac:spMkLst>
            <pc:docMk/>
            <pc:sldMk cId="3288665831" sldId="263"/>
            <ac:spMk id="3" creationId="{52BBBF88-17AF-FAAF-04F2-D113ECFFF9E7}"/>
          </ac:spMkLst>
        </pc:spChg>
        <pc:spChg chg="add del mod ord">
          <ac:chgData name="Erica Frisch" userId="b2792666a88ebe9b" providerId="LiveId" clId="{FD264BB7-1FDC-4608-B94D-3BC0602D9606}" dt="2022-09-04T16:38:11.534" v="1993" actId="478"/>
          <ac:spMkLst>
            <pc:docMk/>
            <pc:sldMk cId="3288665831" sldId="263"/>
            <ac:spMk id="4" creationId="{6BCB36E4-2247-C874-FEE8-C67435D86555}"/>
          </ac:spMkLst>
        </pc:spChg>
        <pc:spChg chg="mod ord">
          <ac:chgData name="Erica Frisch" userId="b2792666a88ebe9b" providerId="LiveId" clId="{FD264BB7-1FDC-4608-B94D-3BC0602D9606}" dt="2022-09-04T16:40:31.188" v="2010" actId="20577"/>
          <ac:spMkLst>
            <pc:docMk/>
            <pc:sldMk cId="3288665831" sldId="263"/>
            <ac:spMk id="5" creationId="{1B07C49E-AFFC-EC46-8930-E4D428F5F943}"/>
          </ac:spMkLst>
        </pc:spChg>
        <pc:spChg chg="mod ord">
          <ac:chgData name="Erica Frisch" userId="b2792666a88ebe9b" providerId="LiveId" clId="{FD264BB7-1FDC-4608-B94D-3BC0602D9606}" dt="2022-09-04T16:40:11.502" v="2005" actId="26606"/>
          <ac:spMkLst>
            <pc:docMk/>
            <pc:sldMk cId="3288665831" sldId="263"/>
            <ac:spMk id="6" creationId="{772D0411-8FF8-C540-84AE-DBA0703D368C}"/>
          </ac:spMkLst>
        </pc:spChg>
        <pc:spChg chg="add del mod ord">
          <ac:chgData name="Erica Frisch" userId="b2792666a88ebe9b" providerId="LiveId" clId="{FD264BB7-1FDC-4608-B94D-3BC0602D9606}" dt="2022-09-04T16:40:11.502" v="2005" actId="26606"/>
          <ac:spMkLst>
            <pc:docMk/>
            <pc:sldMk cId="3288665831" sldId="263"/>
            <ac:spMk id="12" creationId="{D77AC1D2-8B41-4A7A-88CF-41E6B7D8C98D}"/>
          </ac:spMkLst>
        </pc:spChg>
        <pc:spChg chg="add del">
          <ac:chgData name="Erica Frisch" userId="b2792666a88ebe9b" providerId="LiveId" clId="{FD264BB7-1FDC-4608-B94D-3BC0602D9606}" dt="2022-09-04T16:40:11.502" v="2005" actId="26606"/>
          <ac:spMkLst>
            <pc:docMk/>
            <pc:sldMk cId="3288665831" sldId="263"/>
            <ac:spMk id="18" creationId="{4F7EBAE4-9945-4473-9E34-B2C66EA0F03D}"/>
          </ac:spMkLst>
        </pc:spChg>
        <pc:spChg chg="add del">
          <ac:chgData name="Erica Frisch" userId="b2792666a88ebe9b" providerId="LiveId" clId="{FD264BB7-1FDC-4608-B94D-3BC0602D9606}" dt="2022-09-04T16:40:11.502" v="2005" actId="26606"/>
          <ac:spMkLst>
            <pc:docMk/>
            <pc:sldMk cId="3288665831" sldId="263"/>
            <ac:spMk id="20" creationId="{70BEB1E7-2F88-40BC-B73D-42E5B6F80BFC}"/>
          </ac:spMkLst>
        </pc:spChg>
        <pc:spChg chg="add del">
          <ac:chgData name="Erica Frisch" userId="b2792666a88ebe9b" providerId="LiveId" clId="{FD264BB7-1FDC-4608-B94D-3BC0602D9606}" dt="2022-09-04T16:40:11.502" v="2005" actId="26606"/>
          <ac:spMkLst>
            <pc:docMk/>
            <pc:sldMk cId="3288665831" sldId="263"/>
            <ac:spMk id="22" creationId="{A7B99495-F43F-4D80-A44F-2CB4764EB90B}"/>
          </ac:spMkLst>
        </pc:spChg>
        <pc:graphicFrameChg chg="add mod modGraphic">
          <ac:chgData name="Erica Frisch" userId="b2792666a88ebe9b" providerId="LiveId" clId="{FD264BB7-1FDC-4608-B94D-3BC0602D9606}" dt="2022-09-04T16:40:11.502" v="2005" actId="26606"/>
          <ac:graphicFrameMkLst>
            <pc:docMk/>
            <pc:sldMk cId="3288665831" sldId="263"/>
            <ac:graphicFrameMk id="2" creationId="{A042489B-6306-50E3-04ED-6A4C9C810F05}"/>
          </ac:graphicFrameMkLst>
        </pc:graphicFrameChg>
        <pc:picChg chg="add del">
          <ac:chgData name="Erica Frisch" userId="b2792666a88ebe9b" providerId="LiveId" clId="{FD264BB7-1FDC-4608-B94D-3BC0602D9606}" dt="2022-09-04T16:40:06.021" v="2003" actId="26606"/>
          <ac:picMkLst>
            <pc:docMk/>
            <pc:sldMk cId="3288665831" sldId="263"/>
            <ac:picMk id="14" creationId="{FDA34633-F672-AEF1-A067-DE2A9A21854E}"/>
          </ac:picMkLst>
        </pc:picChg>
        <pc:picChg chg="add del">
          <ac:chgData name="Erica Frisch" userId="b2792666a88ebe9b" providerId="LiveId" clId="{FD264BB7-1FDC-4608-B94D-3BC0602D9606}" dt="2022-09-04T16:40:11.502" v="2005" actId="26606"/>
          <ac:picMkLst>
            <pc:docMk/>
            <pc:sldMk cId="3288665831" sldId="263"/>
            <ac:picMk id="16" creationId="{E2F3D960-2234-7049-BC48-2C9021B2E300}"/>
          </ac:picMkLst>
        </pc:picChg>
      </pc:sldChg>
      <pc:sldChg chg="addSp delSp modSp mod modClrScheme chgLayout">
        <pc:chgData name="Erica Frisch" userId="b2792666a88ebe9b" providerId="LiveId" clId="{FD264BB7-1FDC-4608-B94D-3BC0602D9606}" dt="2022-09-04T17:09:05.425" v="2695" actId="20577"/>
        <pc:sldMkLst>
          <pc:docMk/>
          <pc:sldMk cId="2987552906" sldId="264"/>
        </pc:sldMkLst>
        <pc:spChg chg="add del mod ord">
          <ac:chgData name="Erica Frisch" userId="b2792666a88ebe9b" providerId="LiveId" clId="{FD264BB7-1FDC-4608-B94D-3BC0602D9606}" dt="2022-09-04T17:07:27.159" v="2577" actId="478"/>
          <ac:spMkLst>
            <pc:docMk/>
            <pc:sldMk cId="2987552906" sldId="264"/>
            <ac:spMk id="2" creationId="{5E3681B5-436A-A0A3-5E76-7290BC9579D1}"/>
          </ac:spMkLst>
        </pc:spChg>
        <pc:spChg chg="add del mod ord">
          <ac:chgData name="Erica Frisch" userId="b2792666a88ebe9b" providerId="LiveId" clId="{FD264BB7-1FDC-4608-B94D-3BC0602D9606}" dt="2022-09-04T17:07:10.797" v="2576" actId="1032"/>
          <ac:spMkLst>
            <pc:docMk/>
            <pc:sldMk cId="2987552906" sldId="264"/>
            <ac:spMk id="3" creationId="{A4B35A91-41A7-359E-8FEE-CFA1D089AF66}"/>
          </ac:spMkLst>
        </pc:spChg>
        <pc:spChg chg="mod ord">
          <ac:chgData name="Erica Frisch" userId="b2792666a88ebe9b" providerId="LiveId" clId="{FD264BB7-1FDC-4608-B94D-3BC0602D9606}" dt="2022-09-04T17:06:49.274" v="2575" actId="700"/>
          <ac:spMkLst>
            <pc:docMk/>
            <pc:sldMk cId="2987552906" sldId="264"/>
            <ac:spMk id="4" creationId="{EE021CA9-7CB7-1046-8FA0-21F127C19A59}"/>
          </ac:spMkLst>
        </pc:spChg>
        <pc:spChg chg="del mod ord">
          <ac:chgData name="Erica Frisch" userId="b2792666a88ebe9b" providerId="LiveId" clId="{FD264BB7-1FDC-4608-B94D-3BC0602D9606}" dt="2022-09-04T17:07:33.484" v="2578" actId="26606"/>
          <ac:spMkLst>
            <pc:docMk/>
            <pc:sldMk cId="2987552906" sldId="264"/>
            <ac:spMk id="5" creationId="{1B07C49E-AFFC-EC46-8930-E4D428F5F943}"/>
          </ac:spMkLst>
        </pc:spChg>
        <pc:graphicFrameChg chg="add mod modGraphic">
          <ac:chgData name="Erica Frisch" userId="b2792666a88ebe9b" providerId="LiveId" clId="{FD264BB7-1FDC-4608-B94D-3BC0602D9606}" dt="2022-09-04T17:09:05.425" v="2695" actId="20577"/>
          <ac:graphicFrameMkLst>
            <pc:docMk/>
            <pc:sldMk cId="2987552906" sldId="264"/>
            <ac:graphicFrameMk id="6" creationId="{11C33B27-6D21-9A8B-A45F-4241791E584B}"/>
          </ac:graphicFrameMkLst>
        </pc:graphicFrameChg>
        <pc:graphicFrameChg chg="add">
          <ac:chgData name="Erica Frisch" userId="b2792666a88ebe9b" providerId="LiveId" clId="{FD264BB7-1FDC-4608-B94D-3BC0602D9606}" dt="2022-09-04T17:07:33.484" v="2578" actId="26606"/>
          <ac:graphicFrameMkLst>
            <pc:docMk/>
            <pc:sldMk cId="2987552906" sldId="264"/>
            <ac:graphicFrameMk id="10" creationId="{86ECD45B-F8D9-7950-14B5-F265ACDADAE4}"/>
          </ac:graphicFrameMkLst>
        </pc:graphicFrameChg>
      </pc:sldChg>
      <pc:sldChg chg="addSp delSp modSp mod">
        <pc:chgData name="Erica Frisch" userId="b2792666a88ebe9b" providerId="LiveId" clId="{FD264BB7-1FDC-4608-B94D-3BC0602D9606}" dt="2022-09-04T16:54:49.369" v="2207" actId="20577"/>
        <pc:sldMkLst>
          <pc:docMk/>
          <pc:sldMk cId="280316088" sldId="299"/>
        </pc:sldMkLst>
        <pc:spChg chg="mod">
          <ac:chgData name="Erica Frisch" userId="b2792666a88ebe9b" providerId="LiveId" clId="{FD264BB7-1FDC-4608-B94D-3BC0602D9606}" dt="2022-09-04T16:54:49.369" v="2207" actId="20577"/>
          <ac:spMkLst>
            <pc:docMk/>
            <pc:sldMk cId="280316088" sldId="299"/>
            <ac:spMk id="3" creationId="{AB0AB2AC-B7E6-6849-9AE9-697369407F8F}"/>
          </ac:spMkLst>
        </pc:spChg>
        <pc:spChg chg="del mod">
          <ac:chgData name="Erica Frisch" userId="b2792666a88ebe9b" providerId="LiveId" clId="{FD264BB7-1FDC-4608-B94D-3BC0602D9606}" dt="2022-09-04T16:46:58.614" v="2012" actId="1032"/>
          <ac:spMkLst>
            <pc:docMk/>
            <pc:sldMk cId="280316088" sldId="299"/>
            <ac:spMk id="5" creationId="{1B07C49E-AFFC-EC46-8930-E4D428F5F943}"/>
          </ac:spMkLst>
        </pc:spChg>
        <pc:graphicFrameChg chg="add mod modGraphic">
          <ac:chgData name="Erica Frisch" userId="b2792666a88ebe9b" providerId="LiveId" clId="{FD264BB7-1FDC-4608-B94D-3BC0602D9606}" dt="2022-09-04T16:48:10.411" v="2048"/>
          <ac:graphicFrameMkLst>
            <pc:docMk/>
            <pc:sldMk cId="280316088" sldId="299"/>
            <ac:graphicFrameMk id="2" creationId="{B12185EA-EE48-5B1C-299A-B880ED2DBA63}"/>
          </ac:graphicFrameMkLst>
        </pc:graphicFrameChg>
      </pc:sldChg>
      <pc:sldChg chg="addSp modSp mod">
        <pc:chgData name="Erica Frisch" userId="b2792666a88ebe9b" providerId="LiveId" clId="{FD264BB7-1FDC-4608-B94D-3BC0602D9606}" dt="2022-09-04T17:05:59.456" v="2574" actId="20577"/>
        <pc:sldMkLst>
          <pc:docMk/>
          <pc:sldMk cId="1385553969" sldId="302"/>
        </pc:sldMkLst>
        <pc:spChg chg="mod">
          <ac:chgData name="Erica Frisch" userId="b2792666a88ebe9b" providerId="LiveId" clId="{FD264BB7-1FDC-4608-B94D-3BC0602D9606}" dt="2022-09-04T16:56:47.296" v="2208" actId="20577"/>
          <ac:spMkLst>
            <pc:docMk/>
            <pc:sldMk cId="1385553969" sldId="302"/>
            <ac:spMk id="2" creationId="{8B78C759-C687-440F-8CAE-D3071F1AB630}"/>
          </ac:spMkLst>
        </pc:spChg>
        <pc:spChg chg="mod">
          <ac:chgData name="Erica Frisch" userId="b2792666a88ebe9b" providerId="LiveId" clId="{FD264BB7-1FDC-4608-B94D-3BC0602D9606}" dt="2022-09-04T17:05:59.456" v="2574" actId="20577"/>
          <ac:spMkLst>
            <pc:docMk/>
            <pc:sldMk cId="1385553969" sldId="302"/>
            <ac:spMk id="3" creationId="{AB0AB2AC-B7E6-6849-9AE9-697369407F8F}"/>
          </ac:spMkLst>
        </pc:spChg>
        <pc:graphicFrameChg chg="add mod modGraphic">
          <ac:chgData name="Erica Frisch" userId="b2792666a88ebe9b" providerId="LiveId" clId="{FD264BB7-1FDC-4608-B94D-3BC0602D9606}" dt="2022-09-04T17:02:59.987" v="2459" actId="20577"/>
          <ac:graphicFrameMkLst>
            <pc:docMk/>
            <pc:sldMk cId="1385553969" sldId="302"/>
            <ac:graphicFrameMk id="5" creationId="{35C9279F-DA03-A21D-E1A2-EFC26E1C85A1}"/>
          </ac:graphicFrameMkLst>
        </pc:graphicFrameChg>
      </pc:sldChg>
      <pc:sldChg chg="addSp delSp modSp mod setBg modClrScheme chgLayout">
        <pc:chgData name="Erica Frisch" userId="b2792666a88ebe9b" providerId="LiveId" clId="{FD264BB7-1FDC-4608-B94D-3BC0602D9606}" dt="2022-09-04T16:17:15.706" v="1233" actId="20577"/>
        <pc:sldMkLst>
          <pc:docMk/>
          <pc:sldMk cId="1980221439" sldId="331"/>
        </pc:sldMkLst>
        <pc:spChg chg="add mod ord">
          <ac:chgData name="Erica Frisch" userId="b2792666a88ebe9b" providerId="LiveId" clId="{FD264BB7-1FDC-4608-B94D-3BC0602D9606}" dt="2022-09-04T16:03:56.708" v="18" actId="20577"/>
          <ac:spMkLst>
            <pc:docMk/>
            <pc:sldMk cId="1980221439" sldId="331"/>
            <ac:spMk id="2" creationId="{2DA1E9C2-437C-9433-9A82-AA4454AA8206}"/>
          </ac:spMkLst>
        </pc:spChg>
        <pc:spChg chg="add mod ord">
          <ac:chgData name="Erica Frisch" userId="b2792666a88ebe9b" providerId="LiveId" clId="{FD264BB7-1FDC-4608-B94D-3BC0602D9606}" dt="2022-09-04T16:15:46.625" v="1031" actId="20577"/>
          <ac:spMkLst>
            <pc:docMk/>
            <pc:sldMk cId="1980221439" sldId="331"/>
            <ac:spMk id="3" creationId="{015E5EAF-9521-61A5-1F86-25CCF501D6A8}"/>
          </ac:spMkLst>
        </pc:spChg>
        <pc:spChg chg="mod ord">
          <ac:chgData name="Erica Frisch" userId="b2792666a88ebe9b" providerId="LiveId" clId="{FD264BB7-1FDC-4608-B94D-3BC0602D9606}" dt="2022-09-04T16:03:47.523" v="1" actId="26606"/>
          <ac:spMkLst>
            <pc:docMk/>
            <pc:sldMk cId="1980221439" sldId="331"/>
            <ac:spMk id="4" creationId="{E2403FD9-22AB-4833-9FE0-E1E67C96862D}"/>
          </ac:spMkLst>
        </pc:spChg>
        <pc:spChg chg="add mod ord">
          <ac:chgData name="Erica Frisch" userId="b2792666a88ebe9b" providerId="LiveId" clId="{FD264BB7-1FDC-4608-B94D-3BC0602D9606}" dt="2022-09-04T16:17:15.706" v="1233" actId="20577"/>
          <ac:spMkLst>
            <pc:docMk/>
            <pc:sldMk cId="1980221439" sldId="331"/>
            <ac:spMk id="5" creationId="{5B033884-8808-053D-895F-7712E9EAAFB9}"/>
          </ac:spMkLst>
        </pc:spChg>
        <pc:spChg chg="del">
          <ac:chgData name="Erica Frisch" userId="b2792666a88ebe9b" providerId="LiveId" clId="{FD264BB7-1FDC-4608-B94D-3BC0602D9606}" dt="2022-09-04T16:03:47.523" v="1" actId="26606"/>
          <ac:spMkLst>
            <pc:docMk/>
            <pc:sldMk cId="1980221439" sldId="331"/>
            <ac:spMk id="10" creationId="{79EF1473-3ADD-43F1-A495-57AAB7FD902F}"/>
          </ac:spMkLst>
        </pc:spChg>
        <pc:spChg chg="del">
          <ac:chgData name="Erica Frisch" userId="b2792666a88ebe9b" providerId="LiveId" clId="{FD264BB7-1FDC-4608-B94D-3BC0602D9606}" dt="2022-09-04T16:03:47.523" v="1" actId="26606"/>
          <ac:spMkLst>
            <pc:docMk/>
            <pc:sldMk cId="1980221439" sldId="331"/>
            <ac:spMk id="19" creationId="{6CA66F18-AF00-434A-AB3C-61097BEAE5FA}"/>
          </ac:spMkLst>
        </pc:spChg>
        <pc:spChg chg="add">
          <ac:chgData name="Erica Frisch" userId="b2792666a88ebe9b" providerId="LiveId" clId="{FD264BB7-1FDC-4608-B94D-3BC0602D9606}" dt="2022-09-04T16:03:47.523" v="1" actId="26606"/>
          <ac:spMkLst>
            <pc:docMk/>
            <pc:sldMk cId="1980221439" sldId="331"/>
            <ac:spMk id="24" creationId="{4C608BEB-860E-4094-8511-78603564A75E}"/>
          </ac:spMkLst>
        </pc:spChg>
        <pc:cxnChg chg="add">
          <ac:chgData name="Erica Frisch" userId="b2792666a88ebe9b" providerId="LiveId" clId="{FD264BB7-1FDC-4608-B94D-3BC0602D9606}" dt="2022-09-04T16:03:47.523" v="1" actId="26606"/>
          <ac:cxnSpMkLst>
            <pc:docMk/>
            <pc:sldMk cId="1980221439" sldId="331"/>
            <ac:cxnSpMk id="26" creationId="{1F16A8D4-FE87-4604-88B2-394B5D1EB437}"/>
          </ac:cxnSpMkLst>
        </pc:cxnChg>
      </pc:sldChg>
      <pc:sldChg chg="addSp delSp modSp mod setBg modClrScheme setClrOvrMap chgLayout">
        <pc:chgData name="Erica Frisch" userId="b2792666a88ebe9b" providerId="LiveId" clId="{FD264BB7-1FDC-4608-B94D-3BC0602D9606}" dt="2022-09-04T16:30:43.861" v="1817" actId="20577"/>
        <pc:sldMkLst>
          <pc:docMk/>
          <pc:sldMk cId="2560061391" sldId="332"/>
        </pc:sldMkLst>
        <pc:spChg chg="add del mod ord">
          <ac:chgData name="Erica Frisch" userId="b2792666a88ebe9b" providerId="LiveId" clId="{FD264BB7-1FDC-4608-B94D-3BC0602D9606}" dt="2022-09-04T16:19:10.096" v="1235" actId="700"/>
          <ac:spMkLst>
            <pc:docMk/>
            <pc:sldMk cId="2560061391" sldId="332"/>
            <ac:spMk id="2" creationId="{190F5B0C-6D9C-624B-D458-4122FF0E2114}"/>
          </ac:spMkLst>
        </pc:spChg>
        <pc:spChg chg="add del mod ord">
          <ac:chgData name="Erica Frisch" userId="b2792666a88ebe9b" providerId="LiveId" clId="{FD264BB7-1FDC-4608-B94D-3BC0602D9606}" dt="2022-09-04T16:19:10.096" v="1235" actId="700"/>
          <ac:spMkLst>
            <pc:docMk/>
            <pc:sldMk cId="2560061391" sldId="332"/>
            <ac:spMk id="3" creationId="{22307492-2804-62B8-624F-486CE7945DAE}"/>
          </ac:spMkLst>
        </pc:spChg>
        <pc:spChg chg="mod ord">
          <ac:chgData name="Erica Frisch" userId="b2792666a88ebe9b" providerId="LiveId" clId="{FD264BB7-1FDC-4608-B94D-3BC0602D9606}" dt="2022-09-04T16:19:33.657" v="1239" actId="26606"/>
          <ac:spMkLst>
            <pc:docMk/>
            <pc:sldMk cId="2560061391" sldId="332"/>
            <ac:spMk id="4" creationId="{E2403FD9-22AB-4833-9FE0-E1E67C96862D}"/>
          </ac:spMkLst>
        </pc:spChg>
        <pc:spChg chg="del">
          <ac:chgData name="Erica Frisch" userId="b2792666a88ebe9b" providerId="LiveId" clId="{FD264BB7-1FDC-4608-B94D-3BC0602D9606}" dt="2022-09-04T16:19:33.657" v="1239" actId="26606"/>
          <ac:spMkLst>
            <pc:docMk/>
            <pc:sldMk cId="2560061391" sldId="332"/>
            <ac:spMk id="5" creationId="{8E999A1B-8752-489F-A63B-EA2F60186B52}"/>
          </ac:spMkLst>
        </pc:spChg>
        <pc:spChg chg="add del mod ord">
          <ac:chgData name="Erica Frisch" userId="b2792666a88ebe9b" providerId="LiveId" clId="{FD264BB7-1FDC-4608-B94D-3BC0602D9606}" dt="2022-09-04T16:19:10.096" v="1235" actId="700"/>
          <ac:spMkLst>
            <pc:docMk/>
            <pc:sldMk cId="2560061391" sldId="332"/>
            <ac:spMk id="6" creationId="{475105BB-06CD-B65C-12B5-841715E3C523}"/>
          </ac:spMkLst>
        </pc:spChg>
        <pc:spChg chg="add del mod ord">
          <ac:chgData name="Erica Frisch" userId="b2792666a88ebe9b" providerId="LiveId" clId="{FD264BB7-1FDC-4608-B94D-3BC0602D9606}" dt="2022-09-04T16:19:26.260" v="1237" actId="700"/>
          <ac:spMkLst>
            <pc:docMk/>
            <pc:sldMk cId="2560061391" sldId="332"/>
            <ac:spMk id="7" creationId="{24F25474-D3E9-1490-E6FF-5F1A36503732}"/>
          </ac:spMkLst>
        </pc:spChg>
        <pc:spChg chg="add del mod ord">
          <ac:chgData name="Erica Frisch" userId="b2792666a88ebe9b" providerId="LiveId" clId="{FD264BB7-1FDC-4608-B94D-3BC0602D9606}" dt="2022-09-04T16:19:26.260" v="1237" actId="700"/>
          <ac:spMkLst>
            <pc:docMk/>
            <pc:sldMk cId="2560061391" sldId="332"/>
            <ac:spMk id="8" creationId="{0EDBDDF7-365D-D9CA-0799-85631E2A7C01}"/>
          </ac:spMkLst>
        </pc:spChg>
        <pc:spChg chg="add del mod ord">
          <ac:chgData name="Erica Frisch" userId="b2792666a88ebe9b" providerId="LiveId" clId="{FD264BB7-1FDC-4608-B94D-3BC0602D9606}" dt="2022-09-04T16:19:26.260" v="1237" actId="700"/>
          <ac:spMkLst>
            <pc:docMk/>
            <pc:sldMk cId="2560061391" sldId="332"/>
            <ac:spMk id="9" creationId="{D05EADF7-B6EC-6244-DF6C-4D7EE51DEE50}"/>
          </ac:spMkLst>
        </pc:spChg>
        <pc:spChg chg="add del mod ord">
          <ac:chgData name="Erica Frisch" userId="b2792666a88ebe9b" providerId="LiveId" clId="{FD264BB7-1FDC-4608-B94D-3BC0602D9606}" dt="2022-09-04T16:19:26.260" v="1237" actId="700"/>
          <ac:spMkLst>
            <pc:docMk/>
            <pc:sldMk cId="2560061391" sldId="332"/>
            <ac:spMk id="10" creationId="{D89C0103-E940-3EDA-E752-C75839C5ACCB}"/>
          </ac:spMkLst>
        </pc:spChg>
        <pc:spChg chg="add del mod ord">
          <ac:chgData name="Erica Frisch" userId="b2792666a88ebe9b" providerId="LiveId" clId="{FD264BB7-1FDC-4608-B94D-3BC0602D9606}" dt="2022-09-04T16:19:26.260" v="1237" actId="700"/>
          <ac:spMkLst>
            <pc:docMk/>
            <pc:sldMk cId="2560061391" sldId="332"/>
            <ac:spMk id="11" creationId="{82DA86F7-00C0-3C37-7D65-6F1DD29D950D}"/>
          </ac:spMkLst>
        </pc:spChg>
        <pc:spChg chg="add mod ord">
          <ac:chgData name="Erica Frisch" userId="b2792666a88ebe9b" providerId="LiveId" clId="{FD264BB7-1FDC-4608-B94D-3BC0602D9606}" dt="2022-09-04T16:19:41.680" v="1251" actId="20577"/>
          <ac:spMkLst>
            <pc:docMk/>
            <pc:sldMk cId="2560061391" sldId="332"/>
            <ac:spMk id="12" creationId="{8909A2FE-288F-C064-7317-A403631EDFFE}"/>
          </ac:spMkLst>
        </pc:spChg>
        <pc:spChg chg="add mod ord">
          <ac:chgData name="Erica Frisch" userId="b2792666a88ebe9b" providerId="LiveId" clId="{FD264BB7-1FDC-4608-B94D-3BC0602D9606}" dt="2022-09-04T16:20:39.291" v="1281" actId="27636"/>
          <ac:spMkLst>
            <pc:docMk/>
            <pc:sldMk cId="2560061391" sldId="332"/>
            <ac:spMk id="13" creationId="{6A26114C-E69F-3A78-D4F4-269C3C22FBFC}"/>
          </ac:spMkLst>
        </pc:spChg>
        <pc:spChg chg="add mod ord">
          <ac:chgData name="Erica Frisch" userId="b2792666a88ebe9b" providerId="LiveId" clId="{FD264BB7-1FDC-4608-B94D-3BC0602D9606}" dt="2022-09-04T16:30:43.861" v="1817" actId="20577"/>
          <ac:spMkLst>
            <pc:docMk/>
            <pc:sldMk cId="2560061391" sldId="332"/>
            <ac:spMk id="14" creationId="{16C07314-4253-B0A2-B8B9-F733D98C9CA0}"/>
          </ac:spMkLst>
        </pc:spChg>
        <pc:spChg chg="del">
          <ac:chgData name="Erica Frisch" userId="b2792666a88ebe9b" providerId="LiveId" clId="{FD264BB7-1FDC-4608-B94D-3BC0602D9606}" dt="2022-09-04T16:19:33.657" v="1239" actId="26606"/>
          <ac:spMkLst>
            <pc:docMk/>
            <pc:sldMk cId="2560061391" sldId="332"/>
            <ac:spMk id="19" creationId="{6CA66F18-AF00-434A-AB3C-61097BEAE5FA}"/>
          </ac:spMkLst>
        </pc:spChg>
        <pc:spChg chg="add">
          <ac:chgData name="Erica Frisch" userId="b2792666a88ebe9b" providerId="LiveId" clId="{FD264BB7-1FDC-4608-B94D-3BC0602D9606}" dt="2022-09-04T16:19:33.657" v="1239" actId="26606"/>
          <ac:spMkLst>
            <pc:docMk/>
            <pc:sldMk cId="2560061391" sldId="332"/>
            <ac:spMk id="24" creationId="{2A6B319F-86FE-4754-878E-06F0804D882B}"/>
          </ac:spMkLst>
        </pc:spChg>
        <pc:spChg chg="add">
          <ac:chgData name="Erica Frisch" userId="b2792666a88ebe9b" providerId="LiveId" clId="{FD264BB7-1FDC-4608-B94D-3BC0602D9606}" dt="2022-09-04T16:19:33.657" v="1239" actId="26606"/>
          <ac:spMkLst>
            <pc:docMk/>
            <pc:sldMk cId="2560061391" sldId="332"/>
            <ac:spMk id="26" creationId="{DCF7D1B5-3477-499F-ACC5-2C8B07F4EDB3}"/>
          </ac:spMkLst>
        </pc:spChg>
      </pc:sldChg>
    </pc:docChg>
  </pc:docChgLst>
  <pc:docChgLst>
    <pc:chgData name="Erica Frisch" userId="b2792666a88ebe9b" providerId="LiveId" clId="{C81B3711-D24D-46C7-A7FD-C801B9623432}"/>
    <pc:docChg chg="undo custSel modSld">
      <pc:chgData name="Erica Frisch" userId="b2792666a88ebe9b" providerId="LiveId" clId="{C81B3711-D24D-46C7-A7FD-C801B9623432}" dt="2022-09-30T18:43:14.505" v="3176" actId="20577"/>
      <pc:docMkLst>
        <pc:docMk/>
      </pc:docMkLst>
      <pc:sldChg chg="modSp">
        <pc:chgData name="Erica Frisch" userId="b2792666a88ebe9b" providerId="LiveId" clId="{C81B3711-D24D-46C7-A7FD-C801B9623432}" dt="2022-09-29T16:45:34.358" v="53" actId="20577"/>
        <pc:sldMkLst>
          <pc:docMk/>
          <pc:sldMk cId="2987552906" sldId="264"/>
        </pc:sldMkLst>
        <pc:graphicFrameChg chg="mod">
          <ac:chgData name="Erica Frisch" userId="b2792666a88ebe9b" providerId="LiveId" clId="{C81B3711-D24D-46C7-A7FD-C801B9623432}" dt="2022-09-29T16:45:34.358" v="53" actId="20577"/>
          <ac:graphicFrameMkLst>
            <pc:docMk/>
            <pc:sldMk cId="2987552906" sldId="264"/>
            <ac:graphicFrameMk id="6" creationId="{11C33B27-6D21-9A8B-A45F-4241791E584B}"/>
          </ac:graphicFrameMkLst>
        </pc:graphicFrameChg>
      </pc:sldChg>
      <pc:sldChg chg="modSp mod">
        <pc:chgData name="Erica Frisch" userId="b2792666a88ebe9b" providerId="LiveId" clId="{C81B3711-D24D-46C7-A7FD-C801B9623432}" dt="2022-09-29T23:53:35.681" v="1008" actId="20577"/>
        <pc:sldMkLst>
          <pc:docMk/>
          <pc:sldMk cId="1578726356" sldId="265"/>
        </pc:sldMkLst>
        <pc:spChg chg="mod">
          <ac:chgData name="Erica Frisch" userId="b2792666a88ebe9b" providerId="LiveId" clId="{C81B3711-D24D-46C7-A7FD-C801B9623432}" dt="2022-09-29T23:53:35.681" v="1008" actId="20577"/>
          <ac:spMkLst>
            <pc:docMk/>
            <pc:sldMk cId="1578726356" sldId="265"/>
            <ac:spMk id="5" creationId="{1B07C49E-AFFC-EC46-8930-E4D428F5F943}"/>
          </ac:spMkLst>
        </pc:spChg>
      </pc:sldChg>
      <pc:sldChg chg="modSp mod">
        <pc:chgData name="Erica Frisch" userId="b2792666a88ebe9b" providerId="LiveId" clId="{C81B3711-D24D-46C7-A7FD-C801B9623432}" dt="2022-09-29T16:53:18.294" v="356" actId="20577"/>
        <pc:sldMkLst>
          <pc:docMk/>
          <pc:sldMk cId="779971636" sldId="266"/>
        </pc:sldMkLst>
        <pc:spChg chg="mod">
          <ac:chgData name="Erica Frisch" userId="b2792666a88ebe9b" providerId="LiveId" clId="{C81B3711-D24D-46C7-A7FD-C801B9623432}" dt="2022-09-29T16:53:18.294" v="356" actId="20577"/>
          <ac:spMkLst>
            <pc:docMk/>
            <pc:sldMk cId="779971636" sldId="266"/>
            <ac:spMk id="5" creationId="{1B07C49E-AFFC-EC46-8930-E4D428F5F943}"/>
          </ac:spMkLst>
        </pc:spChg>
      </pc:sldChg>
      <pc:sldChg chg="addSp modSp mod">
        <pc:chgData name="Erica Frisch" userId="b2792666a88ebe9b" providerId="LiveId" clId="{C81B3711-D24D-46C7-A7FD-C801B9623432}" dt="2022-09-30T17:18:08.928" v="2130" actId="1076"/>
        <pc:sldMkLst>
          <pc:docMk/>
          <pc:sldMk cId="3865605948" sldId="269"/>
        </pc:sldMkLst>
        <pc:picChg chg="add mod">
          <ac:chgData name="Erica Frisch" userId="b2792666a88ebe9b" providerId="LiveId" clId="{C81B3711-D24D-46C7-A7FD-C801B9623432}" dt="2022-09-30T17:18:08.928" v="2130" actId="1076"/>
          <ac:picMkLst>
            <pc:docMk/>
            <pc:sldMk cId="3865605948" sldId="269"/>
            <ac:picMk id="6" creationId="{4A2900A2-F0D0-A558-6D40-E1B3E5F6B2C7}"/>
          </ac:picMkLst>
        </pc:picChg>
      </pc:sldChg>
      <pc:sldChg chg="addSp modSp mod">
        <pc:chgData name="Erica Frisch" userId="b2792666a88ebe9b" providerId="LiveId" clId="{C81B3711-D24D-46C7-A7FD-C801B9623432}" dt="2022-09-30T17:24:05.976" v="2147" actId="1076"/>
        <pc:sldMkLst>
          <pc:docMk/>
          <pc:sldMk cId="2727850971" sldId="270"/>
        </pc:sldMkLst>
        <pc:picChg chg="add mod">
          <ac:chgData name="Erica Frisch" userId="b2792666a88ebe9b" providerId="LiveId" clId="{C81B3711-D24D-46C7-A7FD-C801B9623432}" dt="2022-09-30T17:24:05.976" v="2147" actId="1076"/>
          <ac:picMkLst>
            <pc:docMk/>
            <pc:sldMk cId="2727850971" sldId="270"/>
            <ac:picMk id="6" creationId="{888A6E46-A096-82FC-F265-2C793F3E79B3}"/>
          </ac:picMkLst>
        </pc:picChg>
      </pc:sldChg>
      <pc:sldChg chg="modSp mod">
        <pc:chgData name="Erica Frisch" userId="b2792666a88ebe9b" providerId="LiveId" clId="{C81B3711-D24D-46C7-A7FD-C801B9623432}" dt="2022-09-30T18:43:02.532" v="3173" actId="20577"/>
        <pc:sldMkLst>
          <pc:docMk/>
          <pc:sldMk cId="1630123617" sldId="274"/>
        </pc:sldMkLst>
        <pc:spChg chg="mod">
          <ac:chgData name="Erica Frisch" userId="b2792666a88ebe9b" providerId="LiveId" clId="{C81B3711-D24D-46C7-A7FD-C801B9623432}" dt="2022-09-30T18:43:02.532" v="3173" actId="20577"/>
          <ac:spMkLst>
            <pc:docMk/>
            <pc:sldMk cId="1630123617" sldId="274"/>
            <ac:spMk id="5" creationId="{28684E62-A9F8-4E7A-AB01-78893062A1B4}"/>
          </ac:spMkLst>
        </pc:spChg>
      </pc:sldChg>
      <pc:sldChg chg="modSp mod">
        <pc:chgData name="Erica Frisch" userId="b2792666a88ebe9b" providerId="LiveId" clId="{C81B3711-D24D-46C7-A7FD-C801B9623432}" dt="2022-09-30T00:06:57.645" v="1402" actId="20577"/>
        <pc:sldMkLst>
          <pc:docMk/>
          <pc:sldMk cId="148114319" sldId="276"/>
        </pc:sldMkLst>
        <pc:spChg chg="mod">
          <ac:chgData name="Erica Frisch" userId="b2792666a88ebe9b" providerId="LiveId" clId="{C81B3711-D24D-46C7-A7FD-C801B9623432}" dt="2022-09-30T00:06:57.645" v="1402" actId="20577"/>
          <ac:spMkLst>
            <pc:docMk/>
            <pc:sldMk cId="148114319" sldId="276"/>
            <ac:spMk id="5" creationId="{1B07C49E-AFFC-EC46-8930-E4D428F5F943}"/>
          </ac:spMkLst>
        </pc:spChg>
      </pc:sldChg>
      <pc:sldChg chg="addSp modSp mod">
        <pc:chgData name="Erica Frisch" userId="b2792666a88ebe9b" providerId="LiveId" clId="{C81B3711-D24D-46C7-A7FD-C801B9623432}" dt="2022-09-30T17:07:38.786" v="2128" actId="1076"/>
        <pc:sldMkLst>
          <pc:docMk/>
          <pc:sldMk cId="1813711241" sldId="293"/>
        </pc:sldMkLst>
        <pc:spChg chg="mod">
          <ac:chgData name="Erica Frisch" userId="b2792666a88ebe9b" providerId="LiveId" clId="{C81B3711-D24D-46C7-A7FD-C801B9623432}" dt="2022-09-30T17:07:06.275" v="2121" actId="20577"/>
          <ac:spMkLst>
            <pc:docMk/>
            <pc:sldMk cId="1813711241" sldId="293"/>
            <ac:spMk id="5" creationId="{1B07C49E-AFFC-EC46-8930-E4D428F5F943}"/>
          </ac:spMkLst>
        </pc:spChg>
        <pc:graphicFrameChg chg="add mod modGraphic">
          <ac:chgData name="Erica Frisch" userId="b2792666a88ebe9b" providerId="LiveId" clId="{C81B3711-D24D-46C7-A7FD-C801B9623432}" dt="2022-09-30T17:07:38.786" v="2128" actId="1076"/>
          <ac:graphicFrameMkLst>
            <pc:docMk/>
            <pc:sldMk cId="1813711241" sldId="293"/>
            <ac:graphicFrameMk id="2" creationId="{849D8755-3D78-AEFA-D857-D1159DB873EC}"/>
          </ac:graphicFrameMkLst>
        </pc:graphicFrameChg>
      </pc:sldChg>
      <pc:sldChg chg="addSp delSp modSp mod setBg">
        <pc:chgData name="Erica Frisch" userId="b2792666a88ebe9b" providerId="LiveId" clId="{C81B3711-D24D-46C7-A7FD-C801B9623432}" dt="2022-09-30T18:26:21.210" v="2290" actId="20577"/>
        <pc:sldMkLst>
          <pc:docMk/>
          <pc:sldMk cId="981671777" sldId="296"/>
        </pc:sldMkLst>
        <pc:spChg chg="mod">
          <ac:chgData name="Erica Frisch" userId="b2792666a88ebe9b" providerId="LiveId" clId="{C81B3711-D24D-46C7-A7FD-C801B9623432}" dt="2022-09-30T18:25:27.456" v="2198" actId="20577"/>
          <ac:spMkLst>
            <pc:docMk/>
            <pc:sldMk cId="981671777" sldId="296"/>
            <ac:spMk id="2" creationId="{54176327-8CC4-4356-8BBB-DC4965CE9857}"/>
          </ac:spMkLst>
        </pc:spChg>
        <pc:spChg chg="mod ord">
          <ac:chgData name="Erica Frisch" userId="b2792666a88ebe9b" providerId="LiveId" clId="{C81B3711-D24D-46C7-A7FD-C801B9623432}" dt="2022-09-30T18:24:18.346" v="2179" actId="26606"/>
          <ac:spMkLst>
            <pc:docMk/>
            <pc:sldMk cId="981671777" sldId="296"/>
            <ac:spMk id="3" creationId="{8C82F32A-22A5-0046-9FAC-5295E4FA5A12}"/>
          </ac:spMkLst>
        </pc:spChg>
        <pc:spChg chg="mod ord">
          <ac:chgData name="Erica Frisch" userId="b2792666a88ebe9b" providerId="LiveId" clId="{C81B3711-D24D-46C7-A7FD-C801B9623432}" dt="2022-09-30T18:26:21.210" v="2290" actId="20577"/>
          <ac:spMkLst>
            <pc:docMk/>
            <pc:sldMk cId="981671777" sldId="296"/>
            <ac:spMk id="5" creationId="{85D9F803-CDBC-C74C-AF1B-2B5937D1C241}"/>
          </ac:spMkLst>
        </pc:spChg>
        <pc:picChg chg="add mod">
          <ac:chgData name="Erica Frisch" userId="b2792666a88ebe9b" providerId="LiveId" clId="{C81B3711-D24D-46C7-A7FD-C801B9623432}" dt="2022-09-30T18:25:49.555" v="2202" actId="1076"/>
          <ac:picMkLst>
            <pc:docMk/>
            <pc:sldMk cId="981671777" sldId="296"/>
            <ac:picMk id="6" creationId="{B2F7AA8B-0C22-94B0-2270-0BBCBABA7DB2}"/>
          </ac:picMkLst>
        </pc:picChg>
        <pc:picChg chg="add del">
          <ac:chgData name="Erica Frisch" userId="b2792666a88ebe9b" providerId="LiveId" clId="{C81B3711-D24D-46C7-A7FD-C801B9623432}" dt="2022-09-30T18:24:18.346" v="2179" actId="26606"/>
          <ac:picMkLst>
            <pc:docMk/>
            <pc:sldMk cId="981671777" sldId="296"/>
            <ac:picMk id="7" creationId="{4502EE0F-8F67-187E-EA26-D6CF2D26EBE0}"/>
          </ac:picMkLst>
        </pc:picChg>
        <pc:cxnChg chg="add del">
          <ac:chgData name="Erica Frisch" userId="b2792666a88ebe9b" providerId="LiveId" clId="{C81B3711-D24D-46C7-A7FD-C801B9623432}" dt="2022-09-30T18:24:18.346" v="2179" actId="26606"/>
          <ac:cxnSpMkLst>
            <pc:docMk/>
            <pc:sldMk cId="981671777" sldId="296"/>
            <ac:cxnSpMk id="11" creationId="{A7F400EE-A8A5-48AF-B4D6-291B52C6F0B0}"/>
          </ac:cxnSpMkLst>
        </pc:cxnChg>
      </pc:sldChg>
      <pc:sldChg chg="modSp mod">
        <pc:chgData name="Erica Frisch" userId="b2792666a88ebe9b" providerId="LiveId" clId="{C81B3711-D24D-46C7-A7FD-C801B9623432}" dt="2022-09-30T00:13:09.591" v="1799" actId="20577"/>
        <pc:sldMkLst>
          <pc:docMk/>
          <pc:sldMk cId="334532777" sldId="303"/>
        </pc:sldMkLst>
        <pc:spChg chg="mod">
          <ac:chgData name="Erica Frisch" userId="b2792666a88ebe9b" providerId="LiveId" clId="{C81B3711-D24D-46C7-A7FD-C801B9623432}" dt="2022-09-30T00:13:09.591" v="1799" actId="20577"/>
          <ac:spMkLst>
            <pc:docMk/>
            <pc:sldMk cId="334532777" sldId="303"/>
            <ac:spMk id="5" creationId="{1B07C49E-AFFC-EC46-8930-E4D428F5F943}"/>
          </ac:spMkLst>
        </pc:spChg>
      </pc:sldChg>
      <pc:sldChg chg="addSp modSp mod">
        <pc:chgData name="Erica Frisch" userId="b2792666a88ebe9b" providerId="LiveId" clId="{C81B3711-D24D-46C7-A7FD-C801B9623432}" dt="2022-09-30T17:19:17.097" v="2133" actId="1076"/>
        <pc:sldMkLst>
          <pc:docMk/>
          <pc:sldMk cId="3869789237" sldId="304"/>
        </pc:sldMkLst>
        <pc:picChg chg="add mod">
          <ac:chgData name="Erica Frisch" userId="b2792666a88ebe9b" providerId="LiveId" clId="{C81B3711-D24D-46C7-A7FD-C801B9623432}" dt="2022-09-30T17:19:17.097" v="2133" actId="1076"/>
          <ac:picMkLst>
            <pc:docMk/>
            <pc:sldMk cId="3869789237" sldId="304"/>
            <ac:picMk id="6" creationId="{E647BA9F-14EC-1D35-19B9-B88A1F66714B}"/>
          </ac:picMkLst>
        </pc:picChg>
      </pc:sldChg>
      <pc:sldChg chg="addSp modSp mod">
        <pc:chgData name="Erica Frisch" userId="b2792666a88ebe9b" providerId="LiveId" clId="{C81B3711-D24D-46C7-A7FD-C801B9623432}" dt="2022-09-30T17:20:11.871" v="2135" actId="1076"/>
        <pc:sldMkLst>
          <pc:docMk/>
          <pc:sldMk cId="80090182" sldId="305"/>
        </pc:sldMkLst>
        <pc:picChg chg="add mod">
          <ac:chgData name="Erica Frisch" userId="b2792666a88ebe9b" providerId="LiveId" clId="{C81B3711-D24D-46C7-A7FD-C801B9623432}" dt="2022-09-30T17:20:11.871" v="2135" actId="1076"/>
          <ac:picMkLst>
            <pc:docMk/>
            <pc:sldMk cId="80090182" sldId="305"/>
            <ac:picMk id="6" creationId="{E1CA5E48-49D2-7229-5AE9-714A6F8FD17D}"/>
          </ac:picMkLst>
        </pc:picChg>
      </pc:sldChg>
      <pc:sldChg chg="addSp modSp mod">
        <pc:chgData name="Erica Frisch" userId="b2792666a88ebe9b" providerId="LiveId" clId="{C81B3711-D24D-46C7-A7FD-C801B9623432}" dt="2022-09-30T17:21:42.607" v="2143" actId="14100"/>
        <pc:sldMkLst>
          <pc:docMk/>
          <pc:sldMk cId="3145340593" sldId="306"/>
        </pc:sldMkLst>
        <pc:picChg chg="add mod">
          <ac:chgData name="Erica Frisch" userId="b2792666a88ebe9b" providerId="LiveId" clId="{C81B3711-D24D-46C7-A7FD-C801B9623432}" dt="2022-09-30T17:21:42.607" v="2143" actId="14100"/>
          <ac:picMkLst>
            <pc:docMk/>
            <pc:sldMk cId="3145340593" sldId="306"/>
            <ac:picMk id="6" creationId="{DE04B3B8-76F2-75DA-8135-2F1B155322F9}"/>
          </ac:picMkLst>
        </pc:picChg>
      </pc:sldChg>
      <pc:sldChg chg="addSp modSp mod">
        <pc:chgData name="Erica Frisch" userId="b2792666a88ebe9b" providerId="LiveId" clId="{C81B3711-D24D-46C7-A7FD-C801B9623432}" dt="2022-09-30T17:20:49.788" v="2139" actId="14100"/>
        <pc:sldMkLst>
          <pc:docMk/>
          <pc:sldMk cId="1106727586" sldId="307"/>
        </pc:sldMkLst>
        <pc:picChg chg="add mod">
          <ac:chgData name="Erica Frisch" userId="b2792666a88ebe9b" providerId="LiveId" clId="{C81B3711-D24D-46C7-A7FD-C801B9623432}" dt="2022-09-30T17:20:49.788" v="2139" actId="14100"/>
          <ac:picMkLst>
            <pc:docMk/>
            <pc:sldMk cId="1106727586" sldId="307"/>
            <ac:picMk id="6" creationId="{00EAF4F1-5C85-E2CB-1AA8-0B09408A1D23}"/>
          </ac:picMkLst>
        </pc:picChg>
      </pc:sldChg>
      <pc:sldChg chg="addSp modSp mod">
        <pc:chgData name="Erica Frisch" userId="b2792666a88ebe9b" providerId="LiveId" clId="{C81B3711-D24D-46C7-A7FD-C801B9623432}" dt="2022-09-30T17:22:39.856" v="2145" actId="1076"/>
        <pc:sldMkLst>
          <pc:docMk/>
          <pc:sldMk cId="706594483" sldId="308"/>
        </pc:sldMkLst>
        <pc:picChg chg="add mod">
          <ac:chgData name="Erica Frisch" userId="b2792666a88ebe9b" providerId="LiveId" clId="{C81B3711-D24D-46C7-A7FD-C801B9623432}" dt="2022-09-30T17:22:39.856" v="2145" actId="1076"/>
          <ac:picMkLst>
            <pc:docMk/>
            <pc:sldMk cId="706594483" sldId="308"/>
            <ac:picMk id="6" creationId="{AB0382AF-9709-CEE0-45E8-7B7471F4FBC9}"/>
          </ac:picMkLst>
        </pc:picChg>
      </pc:sldChg>
      <pc:sldChg chg="addSp modSp mod">
        <pc:chgData name="Erica Frisch" userId="b2792666a88ebe9b" providerId="LiveId" clId="{C81B3711-D24D-46C7-A7FD-C801B9623432}" dt="2022-09-30T17:26:45.886" v="2151" actId="1076"/>
        <pc:sldMkLst>
          <pc:docMk/>
          <pc:sldMk cId="1794738657" sldId="309"/>
        </pc:sldMkLst>
        <pc:picChg chg="add mod">
          <ac:chgData name="Erica Frisch" userId="b2792666a88ebe9b" providerId="LiveId" clId="{C81B3711-D24D-46C7-A7FD-C801B9623432}" dt="2022-09-30T17:26:45.886" v="2151" actId="1076"/>
          <ac:picMkLst>
            <pc:docMk/>
            <pc:sldMk cId="1794738657" sldId="309"/>
            <ac:picMk id="6" creationId="{B2B0D834-DD36-D301-B98B-2AF0E88C594C}"/>
          </ac:picMkLst>
        </pc:picChg>
      </pc:sldChg>
      <pc:sldChg chg="addSp modSp mod">
        <pc:chgData name="Erica Frisch" userId="b2792666a88ebe9b" providerId="LiveId" clId="{C81B3711-D24D-46C7-A7FD-C801B9623432}" dt="2022-09-30T17:36:27.039" v="2153" actId="1076"/>
        <pc:sldMkLst>
          <pc:docMk/>
          <pc:sldMk cId="4010014743" sldId="310"/>
        </pc:sldMkLst>
        <pc:picChg chg="add mod">
          <ac:chgData name="Erica Frisch" userId="b2792666a88ebe9b" providerId="LiveId" clId="{C81B3711-D24D-46C7-A7FD-C801B9623432}" dt="2022-09-30T17:36:27.039" v="2153" actId="1076"/>
          <ac:picMkLst>
            <pc:docMk/>
            <pc:sldMk cId="4010014743" sldId="310"/>
            <ac:picMk id="6" creationId="{AB1C1A76-94AC-9619-B76A-234AEBF6EBAF}"/>
          </ac:picMkLst>
        </pc:picChg>
      </pc:sldChg>
      <pc:sldChg chg="addSp modSp mod">
        <pc:chgData name="Erica Frisch" userId="b2792666a88ebe9b" providerId="LiveId" clId="{C81B3711-D24D-46C7-A7FD-C801B9623432}" dt="2022-09-30T17:37:16.349" v="2155" actId="1076"/>
        <pc:sldMkLst>
          <pc:docMk/>
          <pc:sldMk cId="2735560525" sldId="311"/>
        </pc:sldMkLst>
        <pc:picChg chg="add mod">
          <ac:chgData name="Erica Frisch" userId="b2792666a88ebe9b" providerId="LiveId" clId="{C81B3711-D24D-46C7-A7FD-C801B9623432}" dt="2022-09-30T17:37:16.349" v="2155" actId="1076"/>
          <ac:picMkLst>
            <pc:docMk/>
            <pc:sldMk cId="2735560525" sldId="311"/>
            <ac:picMk id="6" creationId="{7304A6FF-8074-C3C7-B632-086BF1B81E32}"/>
          </ac:picMkLst>
        </pc:picChg>
      </pc:sldChg>
      <pc:sldChg chg="addSp modSp mod">
        <pc:chgData name="Erica Frisch" userId="b2792666a88ebe9b" providerId="LiveId" clId="{C81B3711-D24D-46C7-A7FD-C801B9623432}" dt="2022-09-30T17:45:59.559" v="2157" actId="1076"/>
        <pc:sldMkLst>
          <pc:docMk/>
          <pc:sldMk cId="1434679925" sldId="312"/>
        </pc:sldMkLst>
        <pc:picChg chg="add mod">
          <ac:chgData name="Erica Frisch" userId="b2792666a88ebe9b" providerId="LiveId" clId="{C81B3711-D24D-46C7-A7FD-C801B9623432}" dt="2022-09-30T17:45:59.559" v="2157" actId="1076"/>
          <ac:picMkLst>
            <pc:docMk/>
            <pc:sldMk cId="1434679925" sldId="312"/>
            <ac:picMk id="6" creationId="{DCFD93D1-0D72-8E84-C714-8B8E20660FA9}"/>
          </ac:picMkLst>
        </pc:picChg>
      </pc:sldChg>
      <pc:sldChg chg="addSp modSp mod">
        <pc:chgData name="Erica Frisch" userId="b2792666a88ebe9b" providerId="LiveId" clId="{C81B3711-D24D-46C7-A7FD-C801B9623432}" dt="2022-09-30T17:48:40.856" v="2161" actId="1076"/>
        <pc:sldMkLst>
          <pc:docMk/>
          <pc:sldMk cId="1756972646" sldId="313"/>
        </pc:sldMkLst>
        <pc:picChg chg="add mod">
          <ac:chgData name="Erica Frisch" userId="b2792666a88ebe9b" providerId="LiveId" clId="{C81B3711-D24D-46C7-A7FD-C801B9623432}" dt="2022-09-30T17:48:40.856" v="2161" actId="1076"/>
          <ac:picMkLst>
            <pc:docMk/>
            <pc:sldMk cId="1756972646" sldId="313"/>
            <ac:picMk id="6" creationId="{0F78D656-FAE4-EF10-0C62-97AE34FDAFD7}"/>
          </ac:picMkLst>
        </pc:picChg>
      </pc:sldChg>
      <pc:sldChg chg="addSp modSp mod">
        <pc:chgData name="Erica Frisch" userId="b2792666a88ebe9b" providerId="LiveId" clId="{C81B3711-D24D-46C7-A7FD-C801B9623432}" dt="2022-09-30T17:47:28.925" v="2159" actId="1076"/>
        <pc:sldMkLst>
          <pc:docMk/>
          <pc:sldMk cId="639399535" sldId="314"/>
        </pc:sldMkLst>
        <pc:picChg chg="add mod">
          <ac:chgData name="Erica Frisch" userId="b2792666a88ebe9b" providerId="LiveId" clId="{C81B3711-D24D-46C7-A7FD-C801B9623432}" dt="2022-09-30T17:47:28.925" v="2159" actId="1076"/>
          <ac:picMkLst>
            <pc:docMk/>
            <pc:sldMk cId="639399535" sldId="314"/>
            <ac:picMk id="3" creationId="{85AEDF3C-08AB-D4F5-2B56-7E9EC8E2E468}"/>
          </ac:picMkLst>
        </pc:picChg>
      </pc:sldChg>
      <pc:sldChg chg="addSp modSp mod">
        <pc:chgData name="Erica Frisch" userId="b2792666a88ebe9b" providerId="LiveId" clId="{C81B3711-D24D-46C7-A7FD-C801B9623432}" dt="2022-09-30T17:51:27.035" v="2164" actId="1076"/>
        <pc:sldMkLst>
          <pc:docMk/>
          <pc:sldMk cId="3566646398" sldId="315"/>
        </pc:sldMkLst>
        <pc:picChg chg="add mod">
          <ac:chgData name="Erica Frisch" userId="b2792666a88ebe9b" providerId="LiveId" clId="{C81B3711-D24D-46C7-A7FD-C801B9623432}" dt="2022-09-30T17:51:27.035" v="2164" actId="1076"/>
          <ac:picMkLst>
            <pc:docMk/>
            <pc:sldMk cId="3566646398" sldId="315"/>
            <ac:picMk id="6" creationId="{47918CEA-0B32-0F72-E64A-547CA5E25344}"/>
          </ac:picMkLst>
        </pc:picChg>
      </pc:sldChg>
      <pc:sldChg chg="addSp modSp mod">
        <pc:chgData name="Erica Frisch" userId="b2792666a88ebe9b" providerId="LiveId" clId="{C81B3711-D24D-46C7-A7FD-C801B9623432}" dt="2022-09-30T18:22:47.711" v="2170" actId="1076"/>
        <pc:sldMkLst>
          <pc:docMk/>
          <pc:sldMk cId="1398439132" sldId="316"/>
        </pc:sldMkLst>
        <pc:spChg chg="mod">
          <ac:chgData name="Erica Frisch" userId="b2792666a88ebe9b" providerId="LiveId" clId="{C81B3711-D24D-46C7-A7FD-C801B9623432}" dt="2022-09-30T18:22:42.659" v="2169" actId="20577"/>
          <ac:spMkLst>
            <pc:docMk/>
            <pc:sldMk cId="1398439132" sldId="316"/>
            <ac:spMk id="5" creationId="{1B07C49E-AFFC-EC46-8930-E4D428F5F943}"/>
          </ac:spMkLst>
        </pc:spChg>
        <pc:picChg chg="add mod">
          <ac:chgData name="Erica Frisch" userId="b2792666a88ebe9b" providerId="LiveId" clId="{C81B3711-D24D-46C7-A7FD-C801B9623432}" dt="2022-09-30T18:22:47.711" v="2170" actId="1076"/>
          <ac:picMkLst>
            <pc:docMk/>
            <pc:sldMk cId="1398439132" sldId="316"/>
            <ac:picMk id="6" creationId="{1EBCA2F1-DFBA-C296-98EC-939D233CFC54}"/>
          </ac:picMkLst>
        </pc:picChg>
      </pc:sldChg>
      <pc:sldChg chg="addSp modSp mod">
        <pc:chgData name="Erica Frisch" userId="b2792666a88ebe9b" providerId="LiveId" clId="{C81B3711-D24D-46C7-A7FD-C801B9623432}" dt="2022-09-30T18:23:38.060" v="2177" actId="1076"/>
        <pc:sldMkLst>
          <pc:docMk/>
          <pc:sldMk cId="3975168428" sldId="317"/>
        </pc:sldMkLst>
        <pc:spChg chg="mod">
          <ac:chgData name="Erica Frisch" userId="b2792666a88ebe9b" providerId="LiveId" clId="{C81B3711-D24D-46C7-A7FD-C801B9623432}" dt="2022-09-30T18:22:52.289" v="2172" actId="20577"/>
          <ac:spMkLst>
            <pc:docMk/>
            <pc:sldMk cId="3975168428" sldId="317"/>
            <ac:spMk id="5" creationId="{1B07C49E-AFFC-EC46-8930-E4D428F5F943}"/>
          </ac:spMkLst>
        </pc:spChg>
        <pc:picChg chg="add mod">
          <ac:chgData name="Erica Frisch" userId="b2792666a88ebe9b" providerId="LiveId" clId="{C81B3711-D24D-46C7-A7FD-C801B9623432}" dt="2022-09-30T18:23:38.060" v="2177" actId="1076"/>
          <ac:picMkLst>
            <pc:docMk/>
            <pc:sldMk cId="3975168428" sldId="317"/>
            <ac:picMk id="6" creationId="{EA120335-943C-AEA8-5FE6-DC4ECF2641D0}"/>
          </ac:picMkLst>
        </pc:picChg>
      </pc:sldChg>
      <pc:sldChg chg="addSp modSp mod">
        <pc:chgData name="Erica Frisch" userId="b2792666a88ebe9b" providerId="LiveId" clId="{C81B3711-D24D-46C7-A7FD-C801B9623432}" dt="2022-09-30T18:29:43.139" v="2540" actId="1076"/>
        <pc:sldMkLst>
          <pc:docMk/>
          <pc:sldMk cId="239597884" sldId="318"/>
        </pc:sldMkLst>
        <pc:spChg chg="mod">
          <ac:chgData name="Erica Frisch" userId="b2792666a88ebe9b" providerId="LiveId" clId="{C81B3711-D24D-46C7-A7FD-C801B9623432}" dt="2022-09-30T18:29:39.227" v="2539" actId="20577"/>
          <ac:spMkLst>
            <pc:docMk/>
            <pc:sldMk cId="239597884" sldId="318"/>
            <ac:spMk id="5" creationId="{85D9F803-CDBC-C74C-AF1B-2B5937D1C241}"/>
          </ac:spMkLst>
        </pc:spChg>
        <pc:spChg chg="mod">
          <ac:chgData name="Erica Frisch" userId="b2792666a88ebe9b" providerId="LiveId" clId="{C81B3711-D24D-46C7-A7FD-C801B9623432}" dt="2022-09-30T18:28:42.670" v="2363" actId="20577"/>
          <ac:spMkLst>
            <pc:docMk/>
            <pc:sldMk cId="239597884" sldId="318"/>
            <ac:spMk id="8" creationId="{2E0ECA32-E146-40DA-85CD-9677244BC3EC}"/>
          </ac:spMkLst>
        </pc:spChg>
        <pc:picChg chg="add mod">
          <ac:chgData name="Erica Frisch" userId="b2792666a88ebe9b" providerId="LiveId" clId="{C81B3711-D24D-46C7-A7FD-C801B9623432}" dt="2022-09-30T18:29:43.139" v="2540" actId="1076"/>
          <ac:picMkLst>
            <pc:docMk/>
            <pc:sldMk cId="239597884" sldId="318"/>
            <ac:picMk id="4" creationId="{41B9E646-6183-F0E6-6045-035A1600E070}"/>
          </ac:picMkLst>
        </pc:picChg>
      </pc:sldChg>
      <pc:sldChg chg="addSp modSp mod">
        <pc:chgData name="Erica Frisch" userId="b2792666a88ebe9b" providerId="LiveId" clId="{C81B3711-D24D-46C7-A7FD-C801B9623432}" dt="2022-09-30T18:31:49.265" v="2661" actId="20577"/>
        <pc:sldMkLst>
          <pc:docMk/>
          <pc:sldMk cId="232499080" sldId="319"/>
        </pc:sldMkLst>
        <pc:spChg chg="mod">
          <ac:chgData name="Erica Frisch" userId="b2792666a88ebe9b" providerId="LiveId" clId="{C81B3711-D24D-46C7-A7FD-C801B9623432}" dt="2022-09-30T18:31:49.265" v="2661" actId="20577"/>
          <ac:spMkLst>
            <pc:docMk/>
            <pc:sldMk cId="232499080" sldId="319"/>
            <ac:spMk id="5" creationId="{85D9F803-CDBC-C74C-AF1B-2B5937D1C241}"/>
          </ac:spMkLst>
        </pc:spChg>
        <pc:spChg chg="mod">
          <ac:chgData name="Erica Frisch" userId="b2792666a88ebe9b" providerId="LiveId" clId="{C81B3711-D24D-46C7-A7FD-C801B9623432}" dt="2022-09-30T18:31:33.892" v="2570" actId="20577"/>
          <ac:spMkLst>
            <pc:docMk/>
            <pc:sldMk cId="232499080" sldId="319"/>
            <ac:spMk id="8" creationId="{34C97452-C78A-4701-B8AB-ABFE63D5BEDE}"/>
          </ac:spMkLst>
        </pc:spChg>
        <pc:picChg chg="add mod">
          <ac:chgData name="Erica Frisch" userId="b2792666a88ebe9b" providerId="LiveId" clId="{C81B3711-D24D-46C7-A7FD-C801B9623432}" dt="2022-09-30T18:31:16.839" v="2544" actId="1076"/>
          <ac:picMkLst>
            <pc:docMk/>
            <pc:sldMk cId="232499080" sldId="319"/>
            <ac:picMk id="4" creationId="{4F484A20-2905-CB8D-0B4D-30D96C578772}"/>
          </ac:picMkLst>
        </pc:picChg>
      </pc:sldChg>
      <pc:sldChg chg="addSp modSp mod">
        <pc:chgData name="Erica Frisch" userId="b2792666a88ebe9b" providerId="LiveId" clId="{C81B3711-D24D-46C7-A7FD-C801B9623432}" dt="2022-09-30T18:42:19.934" v="3094" actId="1076"/>
        <pc:sldMkLst>
          <pc:docMk/>
          <pc:sldMk cId="3645034231" sldId="320"/>
        </pc:sldMkLst>
        <pc:picChg chg="add mod">
          <ac:chgData name="Erica Frisch" userId="b2792666a88ebe9b" providerId="LiveId" clId="{C81B3711-D24D-46C7-A7FD-C801B9623432}" dt="2022-09-30T18:42:19.934" v="3094" actId="1076"/>
          <ac:picMkLst>
            <pc:docMk/>
            <pc:sldMk cId="3645034231" sldId="320"/>
            <ac:picMk id="3" creationId="{176589B6-50F2-FADB-9C25-CA7D96A2382B}"/>
          </ac:picMkLst>
        </pc:picChg>
      </pc:sldChg>
      <pc:sldChg chg="addSp modSp mod">
        <pc:chgData name="Erica Frisch" userId="b2792666a88ebe9b" providerId="LiveId" clId="{C81B3711-D24D-46C7-A7FD-C801B9623432}" dt="2022-09-30T18:34:10.559" v="2821" actId="20577"/>
        <pc:sldMkLst>
          <pc:docMk/>
          <pc:sldMk cId="700132931" sldId="322"/>
        </pc:sldMkLst>
        <pc:spChg chg="mod">
          <ac:chgData name="Erica Frisch" userId="b2792666a88ebe9b" providerId="LiveId" clId="{C81B3711-D24D-46C7-A7FD-C801B9623432}" dt="2022-09-30T18:34:10.559" v="2821" actId="20577"/>
          <ac:spMkLst>
            <pc:docMk/>
            <pc:sldMk cId="700132931" sldId="322"/>
            <ac:spMk id="5" creationId="{85D9F803-CDBC-C74C-AF1B-2B5937D1C241}"/>
          </ac:spMkLst>
        </pc:spChg>
        <pc:spChg chg="mod">
          <ac:chgData name="Erica Frisch" userId="b2792666a88ebe9b" providerId="LiveId" clId="{C81B3711-D24D-46C7-A7FD-C801B9623432}" dt="2022-09-30T18:33:16.361" v="2756" actId="20577"/>
          <ac:spMkLst>
            <pc:docMk/>
            <pc:sldMk cId="700132931" sldId="322"/>
            <ac:spMk id="8" creationId="{9456A072-47A6-4424-9ABE-F398119040DD}"/>
          </ac:spMkLst>
        </pc:spChg>
        <pc:picChg chg="add mod">
          <ac:chgData name="Erica Frisch" userId="b2792666a88ebe9b" providerId="LiveId" clId="{C81B3711-D24D-46C7-A7FD-C801B9623432}" dt="2022-09-30T18:32:45.775" v="2665" actId="1076"/>
          <ac:picMkLst>
            <pc:docMk/>
            <pc:sldMk cId="700132931" sldId="322"/>
            <ac:picMk id="4" creationId="{A84FE6DE-7644-09BE-A980-8E5F79E7A71D}"/>
          </ac:picMkLst>
        </pc:picChg>
      </pc:sldChg>
      <pc:sldChg chg="addSp modSp mod">
        <pc:chgData name="Erica Frisch" userId="b2792666a88ebe9b" providerId="LiveId" clId="{C81B3711-D24D-46C7-A7FD-C801B9623432}" dt="2022-09-30T18:36:18.371" v="2962" actId="20577"/>
        <pc:sldMkLst>
          <pc:docMk/>
          <pc:sldMk cId="1866160706" sldId="323"/>
        </pc:sldMkLst>
        <pc:spChg chg="mod">
          <ac:chgData name="Erica Frisch" userId="b2792666a88ebe9b" providerId="LiveId" clId="{C81B3711-D24D-46C7-A7FD-C801B9623432}" dt="2022-09-30T18:36:18.371" v="2962" actId="20577"/>
          <ac:spMkLst>
            <pc:docMk/>
            <pc:sldMk cId="1866160706" sldId="323"/>
            <ac:spMk id="5" creationId="{85D9F803-CDBC-C74C-AF1B-2B5937D1C241}"/>
          </ac:spMkLst>
        </pc:spChg>
        <pc:spChg chg="mod">
          <ac:chgData name="Erica Frisch" userId="b2792666a88ebe9b" providerId="LiveId" clId="{C81B3711-D24D-46C7-A7FD-C801B9623432}" dt="2022-09-30T18:35:48.078" v="2854" actId="20577"/>
          <ac:spMkLst>
            <pc:docMk/>
            <pc:sldMk cId="1866160706" sldId="323"/>
            <ac:spMk id="8" creationId="{4EF94599-779E-457E-B57B-6063EBF7A840}"/>
          </ac:spMkLst>
        </pc:spChg>
        <pc:picChg chg="add mod">
          <ac:chgData name="Erica Frisch" userId="b2792666a88ebe9b" providerId="LiveId" clId="{C81B3711-D24D-46C7-A7FD-C801B9623432}" dt="2022-09-30T18:35:34.172" v="2843" actId="1076"/>
          <ac:picMkLst>
            <pc:docMk/>
            <pc:sldMk cId="1866160706" sldId="323"/>
            <ac:picMk id="4" creationId="{B776FA42-2D9C-9F17-3615-55027C48E924}"/>
          </ac:picMkLst>
        </pc:picChg>
      </pc:sldChg>
      <pc:sldChg chg="addSp modSp mod">
        <pc:chgData name="Erica Frisch" userId="b2792666a88ebe9b" providerId="LiveId" clId="{C81B3711-D24D-46C7-A7FD-C801B9623432}" dt="2022-09-30T18:40:30.536" v="3092" actId="20577"/>
        <pc:sldMkLst>
          <pc:docMk/>
          <pc:sldMk cId="252359608" sldId="324"/>
        </pc:sldMkLst>
        <pc:spChg chg="mod">
          <ac:chgData name="Erica Frisch" userId="b2792666a88ebe9b" providerId="LiveId" clId="{C81B3711-D24D-46C7-A7FD-C801B9623432}" dt="2022-09-30T18:40:30.536" v="3092" actId="20577"/>
          <ac:spMkLst>
            <pc:docMk/>
            <pc:sldMk cId="252359608" sldId="324"/>
            <ac:spMk id="5" creationId="{85D9F803-CDBC-C74C-AF1B-2B5937D1C241}"/>
          </ac:spMkLst>
        </pc:spChg>
        <pc:spChg chg="mod">
          <ac:chgData name="Erica Frisch" userId="b2792666a88ebe9b" providerId="LiveId" clId="{C81B3711-D24D-46C7-A7FD-C801B9623432}" dt="2022-09-30T18:39:51.795" v="3043" actId="20577"/>
          <ac:spMkLst>
            <pc:docMk/>
            <pc:sldMk cId="252359608" sldId="324"/>
            <ac:spMk id="12" creationId="{4D271BF5-BAA1-4CEB-A575-76A097FABBBA}"/>
          </ac:spMkLst>
        </pc:spChg>
        <pc:picChg chg="add mod">
          <ac:chgData name="Erica Frisch" userId="b2792666a88ebe9b" providerId="LiveId" clId="{C81B3711-D24D-46C7-A7FD-C801B9623432}" dt="2022-09-30T18:39:11.073" v="2966" actId="1076"/>
          <ac:picMkLst>
            <pc:docMk/>
            <pc:sldMk cId="252359608" sldId="324"/>
            <ac:picMk id="4" creationId="{C8B601D4-971F-41DE-3C85-28F9713736AE}"/>
          </ac:picMkLst>
        </pc:picChg>
      </pc:sldChg>
      <pc:sldChg chg="modSp mod">
        <pc:chgData name="Erica Frisch" userId="b2792666a88ebe9b" providerId="LiveId" clId="{C81B3711-D24D-46C7-A7FD-C801B9623432}" dt="2022-09-30T18:43:14.505" v="3176" actId="20577"/>
        <pc:sldMkLst>
          <pc:docMk/>
          <pc:sldMk cId="1277611629" sldId="327"/>
        </pc:sldMkLst>
        <pc:spChg chg="mod">
          <ac:chgData name="Erica Frisch" userId="b2792666a88ebe9b" providerId="LiveId" clId="{C81B3711-D24D-46C7-A7FD-C801B9623432}" dt="2022-09-30T18:43:14.505" v="3176" actId="20577"/>
          <ac:spMkLst>
            <pc:docMk/>
            <pc:sldMk cId="1277611629" sldId="327"/>
            <ac:spMk id="6" creationId="{2C36AF9D-A911-994B-90EA-013D4CDA5604}"/>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AB8DDB-4D5C-45E3-8ADB-1A0D14283B5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F29A1BD2-601E-43C2-BBBE-623BB5EDAE1D}">
      <dgm:prSet phldrT="[Text]"/>
      <dgm:spPr/>
      <dgm:t>
        <a:bodyPr/>
        <a:lstStyle/>
        <a:p>
          <a:r>
            <a:rPr lang="en-US" dirty="0"/>
            <a:t>API pull and </a:t>
          </a:r>
          <a:r>
            <a:rPr lang="en-US" dirty="0" err="1"/>
            <a:t>webscrape</a:t>
          </a:r>
          <a:endParaRPr lang="en-US" dirty="0"/>
        </a:p>
      </dgm:t>
    </dgm:pt>
    <dgm:pt modelId="{88AF72A0-A568-4015-A6DF-65708D9FE381}" type="parTrans" cxnId="{E9219E2D-1066-4A07-8C8B-F83BEE6837F3}">
      <dgm:prSet/>
      <dgm:spPr/>
      <dgm:t>
        <a:bodyPr/>
        <a:lstStyle/>
        <a:p>
          <a:endParaRPr lang="en-US"/>
        </a:p>
      </dgm:t>
    </dgm:pt>
    <dgm:pt modelId="{95F4F4EE-443A-4889-9173-986178352201}" type="sibTrans" cxnId="{E9219E2D-1066-4A07-8C8B-F83BEE6837F3}">
      <dgm:prSet/>
      <dgm:spPr/>
      <dgm:t>
        <a:bodyPr/>
        <a:lstStyle/>
        <a:p>
          <a:endParaRPr lang="en-US"/>
        </a:p>
      </dgm:t>
    </dgm:pt>
    <dgm:pt modelId="{DBDF5C59-232C-4A2D-BDAC-072790D3F1BA}">
      <dgm:prSet phldrT="[Text]"/>
      <dgm:spPr/>
      <dgm:t>
        <a:bodyPr/>
        <a:lstStyle/>
        <a:p>
          <a:r>
            <a:rPr lang="en-US" dirty="0"/>
            <a:t>Handle missing or null values</a:t>
          </a:r>
        </a:p>
      </dgm:t>
    </dgm:pt>
    <dgm:pt modelId="{99343F1C-9B94-4273-941D-8F0F40DAF4D0}" type="parTrans" cxnId="{35C1011C-1814-4781-A18A-31B031026F36}">
      <dgm:prSet/>
      <dgm:spPr/>
      <dgm:t>
        <a:bodyPr/>
        <a:lstStyle/>
        <a:p>
          <a:endParaRPr lang="en-US"/>
        </a:p>
      </dgm:t>
    </dgm:pt>
    <dgm:pt modelId="{463FE714-DAF5-4AE0-B4C4-19EC00FF8022}" type="sibTrans" cxnId="{35C1011C-1814-4781-A18A-31B031026F36}">
      <dgm:prSet/>
      <dgm:spPr/>
      <dgm:t>
        <a:bodyPr/>
        <a:lstStyle/>
        <a:p>
          <a:endParaRPr lang="en-US"/>
        </a:p>
      </dgm:t>
    </dgm:pt>
    <dgm:pt modelId="{341AD477-870A-4005-A5D7-CF5715275A94}">
      <dgm:prSet phldrT="[Text]"/>
      <dgm:spPr/>
      <dgm:t>
        <a:bodyPr/>
        <a:lstStyle/>
        <a:p>
          <a:r>
            <a:rPr lang="en-US" dirty="0"/>
            <a:t>Convert to correct data types (i.e. float64)</a:t>
          </a:r>
        </a:p>
      </dgm:t>
    </dgm:pt>
    <dgm:pt modelId="{AEBA9514-59D4-42AA-B974-C14FB209A2D1}" type="parTrans" cxnId="{55FFB7D9-2D46-4E9D-85CC-2613978EB609}">
      <dgm:prSet/>
      <dgm:spPr/>
      <dgm:t>
        <a:bodyPr/>
        <a:lstStyle/>
        <a:p>
          <a:endParaRPr lang="en-US"/>
        </a:p>
      </dgm:t>
    </dgm:pt>
    <dgm:pt modelId="{218C645F-0108-4EA4-96A7-87D173F51FD6}" type="sibTrans" cxnId="{55FFB7D9-2D46-4E9D-85CC-2613978EB609}">
      <dgm:prSet/>
      <dgm:spPr/>
      <dgm:t>
        <a:bodyPr/>
        <a:lstStyle/>
        <a:p>
          <a:endParaRPr lang="en-US"/>
        </a:p>
      </dgm:t>
    </dgm:pt>
    <dgm:pt modelId="{CFB0E0A5-3700-4295-A3B9-5AD58D611A6F}">
      <dgm:prSet phldrT="[Text]"/>
      <dgm:spPr/>
      <dgm:t>
        <a:bodyPr/>
        <a:lstStyle/>
        <a:p>
          <a:r>
            <a:rPr lang="en-US" dirty="0"/>
            <a:t>Select key features</a:t>
          </a:r>
        </a:p>
      </dgm:t>
    </dgm:pt>
    <dgm:pt modelId="{B337BF67-B61B-4D68-9641-E5E2F5EA70FB}" type="parTrans" cxnId="{676885F1-8A4E-4E7E-AFBF-8E74A76975DC}">
      <dgm:prSet/>
      <dgm:spPr/>
      <dgm:t>
        <a:bodyPr/>
        <a:lstStyle/>
        <a:p>
          <a:endParaRPr lang="en-US"/>
        </a:p>
      </dgm:t>
    </dgm:pt>
    <dgm:pt modelId="{5427F811-5721-4479-B071-3607F7F59110}" type="sibTrans" cxnId="{676885F1-8A4E-4E7E-AFBF-8E74A76975DC}">
      <dgm:prSet/>
      <dgm:spPr/>
      <dgm:t>
        <a:bodyPr/>
        <a:lstStyle/>
        <a:p>
          <a:endParaRPr lang="en-US"/>
        </a:p>
      </dgm:t>
    </dgm:pt>
    <dgm:pt modelId="{1C95E124-0375-4A6F-B217-1A790E4FC489}">
      <dgm:prSet phldrT="[Text]"/>
      <dgm:spPr/>
      <dgm:t>
        <a:bodyPr/>
        <a:lstStyle/>
        <a:p>
          <a:r>
            <a:rPr lang="en-US" dirty="0"/>
            <a:t>One Hot Encoding</a:t>
          </a:r>
        </a:p>
      </dgm:t>
    </dgm:pt>
    <dgm:pt modelId="{2A317BFB-27F6-4427-8F13-D2D8242F7B9B}" type="parTrans" cxnId="{E3A00148-FAA7-4ACB-AE7C-10009B1FCAF8}">
      <dgm:prSet/>
      <dgm:spPr/>
      <dgm:t>
        <a:bodyPr/>
        <a:lstStyle/>
        <a:p>
          <a:endParaRPr lang="en-US"/>
        </a:p>
      </dgm:t>
    </dgm:pt>
    <dgm:pt modelId="{CE80A779-E18B-4B6A-86EC-142FDA3805E4}" type="sibTrans" cxnId="{E3A00148-FAA7-4ACB-AE7C-10009B1FCAF8}">
      <dgm:prSet/>
      <dgm:spPr/>
      <dgm:t>
        <a:bodyPr/>
        <a:lstStyle/>
        <a:p>
          <a:endParaRPr lang="en-US"/>
        </a:p>
      </dgm:t>
    </dgm:pt>
    <dgm:pt modelId="{FDAFC98D-EF21-4A47-BF47-4C3F1799009D}" type="pres">
      <dgm:prSet presAssocID="{90AB8DDB-4D5C-45E3-8ADB-1A0D14283B5C}" presName="Name0" presStyleCnt="0">
        <dgm:presLayoutVars>
          <dgm:dir/>
          <dgm:resizeHandles val="exact"/>
        </dgm:presLayoutVars>
      </dgm:prSet>
      <dgm:spPr/>
    </dgm:pt>
    <dgm:pt modelId="{820B73C1-A6C0-4F62-AD6D-986E1577E595}" type="pres">
      <dgm:prSet presAssocID="{F29A1BD2-601E-43C2-BBBE-623BB5EDAE1D}" presName="node" presStyleLbl="node1" presStyleIdx="0" presStyleCnt="5">
        <dgm:presLayoutVars>
          <dgm:bulletEnabled val="1"/>
        </dgm:presLayoutVars>
      </dgm:prSet>
      <dgm:spPr/>
    </dgm:pt>
    <dgm:pt modelId="{440E9DD0-2173-4135-917B-6AB7419C5703}" type="pres">
      <dgm:prSet presAssocID="{95F4F4EE-443A-4889-9173-986178352201}" presName="sibTrans" presStyleLbl="sibTrans1D1" presStyleIdx="0" presStyleCnt="4"/>
      <dgm:spPr/>
    </dgm:pt>
    <dgm:pt modelId="{2D0AB41E-B6F9-4529-9D85-4C4B70DA7283}" type="pres">
      <dgm:prSet presAssocID="{95F4F4EE-443A-4889-9173-986178352201}" presName="connectorText" presStyleLbl="sibTrans1D1" presStyleIdx="0" presStyleCnt="4"/>
      <dgm:spPr/>
    </dgm:pt>
    <dgm:pt modelId="{EB982BDB-8B77-4CE7-9CDE-A0B9DF3D244A}" type="pres">
      <dgm:prSet presAssocID="{DBDF5C59-232C-4A2D-BDAC-072790D3F1BA}" presName="node" presStyleLbl="node1" presStyleIdx="1" presStyleCnt="5" custLinFactNeighborX="611" custLinFactNeighborY="-90">
        <dgm:presLayoutVars>
          <dgm:bulletEnabled val="1"/>
        </dgm:presLayoutVars>
      </dgm:prSet>
      <dgm:spPr/>
    </dgm:pt>
    <dgm:pt modelId="{9194A39A-A302-4B40-B5F9-CCE946A2C6B2}" type="pres">
      <dgm:prSet presAssocID="{463FE714-DAF5-4AE0-B4C4-19EC00FF8022}" presName="sibTrans" presStyleLbl="sibTrans1D1" presStyleIdx="1" presStyleCnt="4"/>
      <dgm:spPr/>
    </dgm:pt>
    <dgm:pt modelId="{73A5A188-AB17-4424-9DFB-D7E9A1012B4B}" type="pres">
      <dgm:prSet presAssocID="{463FE714-DAF5-4AE0-B4C4-19EC00FF8022}" presName="connectorText" presStyleLbl="sibTrans1D1" presStyleIdx="1" presStyleCnt="4"/>
      <dgm:spPr/>
    </dgm:pt>
    <dgm:pt modelId="{8C75C721-D5D5-45BF-A0C8-28431A08DA00}" type="pres">
      <dgm:prSet presAssocID="{341AD477-870A-4005-A5D7-CF5715275A94}" presName="node" presStyleLbl="node1" presStyleIdx="2" presStyleCnt="5">
        <dgm:presLayoutVars>
          <dgm:bulletEnabled val="1"/>
        </dgm:presLayoutVars>
      </dgm:prSet>
      <dgm:spPr/>
    </dgm:pt>
    <dgm:pt modelId="{2DBB0285-7C79-4BC0-A390-3C661C71D172}" type="pres">
      <dgm:prSet presAssocID="{218C645F-0108-4EA4-96A7-87D173F51FD6}" presName="sibTrans" presStyleLbl="sibTrans1D1" presStyleIdx="2" presStyleCnt="4"/>
      <dgm:spPr/>
    </dgm:pt>
    <dgm:pt modelId="{CBCEBB69-AB9A-4C9A-9D6F-21CA9C1AB32C}" type="pres">
      <dgm:prSet presAssocID="{218C645F-0108-4EA4-96A7-87D173F51FD6}" presName="connectorText" presStyleLbl="sibTrans1D1" presStyleIdx="2" presStyleCnt="4"/>
      <dgm:spPr/>
    </dgm:pt>
    <dgm:pt modelId="{074414A7-8163-4C8C-88E1-1E38931A9924}" type="pres">
      <dgm:prSet presAssocID="{CFB0E0A5-3700-4295-A3B9-5AD58D611A6F}" presName="node" presStyleLbl="node1" presStyleIdx="3" presStyleCnt="5">
        <dgm:presLayoutVars>
          <dgm:bulletEnabled val="1"/>
        </dgm:presLayoutVars>
      </dgm:prSet>
      <dgm:spPr/>
    </dgm:pt>
    <dgm:pt modelId="{A97AE07C-F07C-47E0-841C-AF9B01576E97}" type="pres">
      <dgm:prSet presAssocID="{5427F811-5721-4479-B071-3607F7F59110}" presName="sibTrans" presStyleLbl="sibTrans1D1" presStyleIdx="3" presStyleCnt="4"/>
      <dgm:spPr/>
    </dgm:pt>
    <dgm:pt modelId="{B09E1EF3-4DC5-49D3-9BD8-B63C9133F439}" type="pres">
      <dgm:prSet presAssocID="{5427F811-5721-4479-B071-3607F7F59110}" presName="connectorText" presStyleLbl="sibTrans1D1" presStyleIdx="3" presStyleCnt="4"/>
      <dgm:spPr/>
    </dgm:pt>
    <dgm:pt modelId="{11DFA471-CFA0-4237-B0F2-EA9AD7C609C3}" type="pres">
      <dgm:prSet presAssocID="{1C95E124-0375-4A6F-B217-1A790E4FC489}" presName="node" presStyleLbl="node1" presStyleIdx="4" presStyleCnt="5">
        <dgm:presLayoutVars>
          <dgm:bulletEnabled val="1"/>
        </dgm:presLayoutVars>
      </dgm:prSet>
      <dgm:spPr/>
    </dgm:pt>
  </dgm:ptLst>
  <dgm:cxnLst>
    <dgm:cxn modelId="{601D2D0A-277F-48B9-A1BF-2C9FF98D03E9}" type="presOf" srcId="{90AB8DDB-4D5C-45E3-8ADB-1A0D14283B5C}" destId="{FDAFC98D-EF21-4A47-BF47-4C3F1799009D}" srcOrd="0" destOrd="0" presId="urn:microsoft.com/office/officeart/2005/8/layout/bProcess3"/>
    <dgm:cxn modelId="{35C1011C-1814-4781-A18A-31B031026F36}" srcId="{90AB8DDB-4D5C-45E3-8ADB-1A0D14283B5C}" destId="{DBDF5C59-232C-4A2D-BDAC-072790D3F1BA}" srcOrd="1" destOrd="0" parTransId="{99343F1C-9B94-4273-941D-8F0F40DAF4D0}" sibTransId="{463FE714-DAF5-4AE0-B4C4-19EC00FF8022}"/>
    <dgm:cxn modelId="{510FAF1C-F55C-4861-983F-36C816DDFB51}" type="presOf" srcId="{1C95E124-0375-4A6F-B217-1A790E4FC489}" destId="{11DFA471-CFA0-4237-B0F2-EA9AD7C609C3}" srcOrd="0" destOrd="0" presId="urn:microsoft.com/office/officeart/2005/8/layout/bProcess3"/>
    <dgm:cxn modelId="{E9219E2D-1066-4A07-8C8B-F83BEE6837F3}" srcId="{90AB8DDB-4D5C-45E3-8ADB-1A0D14283B5C}" destId="{F29A1BD2-601E-43C2-BBBE-623BB5EDAE1D}" srcOrd="0" destOrd="0" parTransId="{88AF72A0-A568-4015-A6DF-65708D9FE381}" sibTransId="{95F4F4EE-443A-4889-9173-986178352201}"/>
    <dgm:cxn modelId="{F8C7C438-9053-4D00-8E25-ECD5D6296DBD}" type="presOf" srcId="{463FE714-DAF5-4AE0-B4C4-19EC00FF8022}" destId="{9194A39A-A302-4B40-B5F9-CCE946A2C6B2}" srcOrd="0" destOrd="0" presId="urn:microsoft.com/office/officeart/2005/8/layout/bProcess3"/>
    <dgm:cxn modelId="{A1961539-8A40-4AC7-A260-8F71885C620A}" type="presOf" srcId="{5427F811-5721-4479-B071-3607F7F59110}" destId="{A97AE07C-F07C-47E0-841C-AF9B01576E97}" srcOrd="0" destOrd="0" presId="urn:microsoft.com/office/officeart/2005/8/layout/bProcess3"/>
    <dgm:cxn modelId="{64896D39-C207-452D-B82F-8586786B2B4E}" type="presOf" srcId="{218C645F-0108-4EA4-96A7-87D173F51FD6}" destId="{2DBB0285-7C79-4BC0-A390-3C661C71D172}" srcOrd="0" destOrd="0" presId="urn:microsoft.com/office/officeart/2005/8/layout/bProcess3"/>
    <dgm:cxn modelId="{2071713B-C8A9-42F6-A796-B511B40A2617}" type="presOf" srcId="{5427F811-5721-4479-B071-3607F7F59110}" destId="{B09E1EF3-4DC5-49D3-9BD8-B63C9133F439}" srcOrd="1" destOrd="0" presId="urn:microsoft.com/office/officeart/2005/8/layout/bProcess3"/>
    <dgm:cxn modelId="{CBF7B55F-AC7A-4EB7-B575-D4478C2009BE}" type="presOf" srcId="{95F4F4EE-443A-4889-9173-986178352201}" destId="{440E9DD0-2173-4135-917B-6AB7419C5703}" srcOrd="0" destOrd="0" presId="urn:microsoft.com/office/officeart/2005/8/layout/bProcess3"/>
    <dgm:cxn modelId="{E3A00148-FAA7-4ACB-AE7C-10009B1FCAF8}" srcId="{90AB8DDB-4D5C-45E3-8ADB-1A0D14283B5C}" destId="{1C95E124-0375-4A6F-B217-1A790E4FC489}" srcOrd="4" destOrd="0" parTransId="{2A317BFB-27F6-4427-8F13-D2D8242F7B9B}" sibTransId="{CE80A779-E18B-4B6A-86EC-142FDA3805E4}"/>
    <dgm:cxn modelId="{6653BE4C-69AA-4E9C-9631-E838FB1EA540}" type="presOf" srcId="{F29A1BD2-601E-43C2-BBBE-623BB5EDAE1D}" destId="{820B73C1-A6C0-4F62-AD6D-986E1577E595}" srcOrd="0" destOrd="0" presId="urn:microsoft.com/office/officeart/2005/8/layout/bProcess3"/>
    <dgm:cxn modelId="{7E36F18F-AD08-498A-A79C-675912DDA720}" type="presOf" srcId="{463FE714-DAF5-4AE0-B4C4-19EC00FF8022}" destId="{73A5A188-AB17-4424-9DFB-D7E9A1012B4B}" srcOrd="1" destOrd="0" presId="urn:microsoft.com/office/officeart/2005/8/layout/bProcess3"/>
    <dgm:cxn modelId="{D622ED96-CDF8-4232-AE64-420CA808E686}" type="presOf" srcId="{95F4F4EE-443A-4889-9173-986178352201}" destId="{2D0AB41E-B6F9-4529-9D85-4C4B70DA7283}" srcOrd="1" destOrd="0" presId="urn:microsoft.com/office/officeart/2005/8/layout/bProcess3"/>
    <dgm:cxn modelId="{110928AF-4E9F-4F33-A21C-38F94EBE7F48}" type="presOf" srcId="{218C645F-0108-4EA4-96A7-87D173F51FD6}" destId="{CBCEBB69-AB9A-4C9A-9D6F-21CA9C1AB32C}" srcOrd="1" destOrd="0" presId="urn:microsoft.com/office/officeart/2005/8/layout/bProcess3"/>
    <dgm:cxn modelId="{6A745AD8-CA76-4D38-BC55-F757E3E9FB9C}" type="presOf" srcId="{341AD477-870A-4005-A5D7-CF5715275A94}" destId="{8C75C721-D5D5-45BF-A0C8-28431A08DA00}" srcOrd="0" destOrd="0" presId="urn:microsoft.com/office/officeart/2005/8/layout/bProcess3"/>
    <dgm:cxn modelId="{55FFB7D9-2D46-4E9D-85CC-2613978EB609}" srcId="{90AB8DDB-4D5C-45E3-8ADB-1A0D14283B5C}" destId="{341AD477-870A-4005-A5D7-CF5715275A94}" srcOrd="2" destOrd="0" parTransId="{AEBA9514-59D4-42AA-B974-C14FB209A2D1}" sibTransId="{218C645F-0108-4EA4-96A7-87D173F51FD6}"/>
    <dgm:cxn modelId="{58C38EDE-3AC9-47B5-BE27-8A9F8E21BAC7}" type="presOf" srcId="{CFB0E0A5-3700-4295-A3B9-5AD58D611A6F}" destId="{074414A7-8163-4C8C-88E1-1E38931A9924}" srcOrd="0" destOrd="0" presId="urn:microsoft.com/office/officeart/2005/8/layout/bProcess3"/>
    <dgm:cxn modelId="{AE9983EB-C772-4299-8C3E-17F128AD77F7}" type="presOf" srcId="{DBDF5C59-232C-4A2D-BDAC-072790D3F1BA}" destId="{EB982BDB-8B77-4CE7-9CDE-A0B9DF3D244A}" srcOrd="0" destOrd="0" presId="urn:microsoft.com/office/officeart/2005/8/layout/bProcess3"/>
    <dgm:cxn modelId="{676885F1-8A4E-4E7E-AFBF-8E74A76975DC}" srcId="{90AB8DDB-4D5C-45E3-8ADB-1A0D14283B5C}" destId="{CFB0E0A5-3700-4295-A3B9-5AD58D611A6F}" srcOrd="3" destOrd="0" parTransId="{B337BF67-B61B-4D68-9641-E5E2F5EA70FB}" sibTransId="{5427F811-5721-4479-B071-3607F7F59110}"/>
    <dgm:cxn modelId="{B552922B-EA3D-4E63-A1AA-1524C01E11DE}" type="presParOf" srcId="{FDAFC98D-EF21-4A47-BF47-4C3F1799009D}" destId="{820B73C1-A6C0-4F62-AD6D-986E1577E595}" srcOrd="0" destOrd="0" presId="urn:microsoft.com/office/officeart/2005/8/layout/bProcess3"/>
    <dgm:cxn modelId="{AF2D77C8-8395-4555-97BF-D42DEF487EA4}" type="presParOf" srcId="{FDAFC98D-EF21-4A47-BF47-4C3F1799009D}" destId="{440E9DD0-2173-4135-917B-6AB7419C5703}" srcOrd="1" destOrd="0" presId="urn:microsoft.com/office/officeart/2005/8/layout/bProcess3"/>
    <dgm:cxn modelId="{2D3E6D71-3DA6-433C-BF67-F695BB7AF18D}" type="presParOf" srcId="{440E9DD0-2173-4135-917B-6AB7419C5703}" destId="{2D0AB41E-B6F9-4529-9D85-4C4B70DA7283}" srcOrd="0" destOrd="0" presId="urn:microsoft.com/office/officeart/2005/8/layout/bProcess3"/>
    <dgm:cxn modelId="{00523584-E555-4939-8E3C-CF174C28502C}" type="presParOf" srcId="{FDAFC98D-EF21-4A47-BF47-4C3F1799009D}" destId="{EB982BDB-8B77-4CE7-9CDE-A0B9DF3D244A}" srcOrd="2" destOrd="0" presId="urn:microsoft.com/office/officeart/2005/8/layout/bProcess3"/>
    <dgm:cxn modelId="{D90C1CD3-3975-4669-8FF5-89CEA898F5B8}" type="presParOf" srcId="{FDAFC98D-EF21-4A47-BF47-4C3F1799009D}" destId="{9194A39A-A302-4B40-B5F9-CCE946A2C6B2}" srcOrd="3" destOrd="0" presId="urn:microsoft.com/office/officeart/2005/8/layout/bProcess3"/>
    <dgm:cxn modelId="{A708E6E7-89E2-4348-8800-700FBA0EA01F}" type="presParOf" srcId="{9194A39A-A302-4B40-B5F9-CCE946A2C6B2}" destId="{73A5A188-AB17-4424-9DFB-D7E9A1012B4B}" srcOrd="0" destOrd="0" presId="urn:microsoft.com/office/officeart/2005/8/layout/bProcess3"/>
    <dgm:cxn modelId="{30BA9DC7-9DB6-423C-89E9-0AA8CFFD2342}" type="presParOf" srcId="{FDAFC98D-EF21-4A47-BF47-4C3F1799009D}" destId="{8C75C721-D5D5-45BF-A0C8-28431A08DA00}" srcOrd="4" destOrd="0" presId="urn:microsoft.com/office/officeart/2005/8/layout/bProcess3"/>
    <dgm:cxn modelId="{C35E190D-6B36-47E1-A169-6E0EF2831316}" type="presParOf" srcId="{FDAFC98D-EF21-4A47-BF47-4C3F1799009D}" destId="{2DBB0285-7C79-4BC0-A390-3C661C71D172}" srcOrd="5" destOrd="0" presId="urn:microsoft.com/office/officeart/2005/8/layout/bProcess3"/>
    <dgm:cxn modelId="{86D63816-FB53-4B4D-BBB9-2F194549B0F9}" type="presParOf" srcId="{2DBB0285-7C79-4BC0-A390-3C661C71D172}" destId="{CBCEBB69-AB9A-4C9A-9D6F-21CA9C1AB32C}" srcOrd="0" destOrd="0" presId="urn:microsoft.com/office/officeart/2005/8/layout/bProcess3"/>
    <dgm:cxn modelId="{1D830EEC-0F12-40D1-A85B-BDBA1B986D49}" type="presParOf" srcId="{FDAFC98D-EF21-4A47-BF47-4C3F1799009D}" destId="{074414A7-8163-4C8C-88E1-1E38931A9924}" srcOrd="6" destOrd="0" presId="urn:microsoft.com/office/officeart/2005/8/layout/bProcess3"/>
    <dgm:cxn modelId="{5D8FA357-6CC2-4D54-A18E-D9B5023C450F}" type="presParOf" srcId="{FDAFC98D-EF21-4A47-BF47-4C3F1799009D}" destId="{A97AE07C-F07C-47E0-841C-AF9B01576E97}" srcOrd="7" destOrd="0" presId="urn:microsoft.com/office/officeart/2005/8/layout/bProcess3"/>
    <dgm:cxn modelId="{C152916D-FE49-430A-8AEC-ABA0EC73BE05}" type="presParOf" srcId="{A97AE07C-F07C-47E0-841C-AF9B01576E97}" destId="{B09E1EF3-4DC5-49D3-9BD8-B63C9133F439}" srcOrd="0" destOrd="0" presId="urn:microsoft.com/office/officeart/2005/8/layout/bProcess3"/>
    <dgm:cxn modelId="{06BBDA6C-8850-473E-9789-11AFF5129C2B}" type="presParOf" srcId="{FDAFC98D-EF21-4A47-BF47-4C3F1799009D}" destId="{11DFA471-CFA0-4237-B0F2-EA9AD7C609C3}"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D7B1A8-E206-4A19-8204-59029A2436F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DCFD0E39-172D-43CD-B007-A21514F41F87}">
      <dgm:prSet phldrT="[Text]" custT="1"/>
      <dgm:spPr/>
      <dgm:t>
        <a:bodyPr/>
        <a:lstStyle/>
        <a:p>
          <a:r>
            <a:rPr lang="en-US" sz="1600" dirty="0"/>
            <a:t>https://api.spacexdata.com/v4</a:t>
          </a:r>
        </a:p>
      </dgm:t>
    </dgm:pt>
    <dgm:pt modelId="{ED97B185-8F2E-44A4-85D6-E0A856D093E6}" type="parTrans" cxnId="{C92DEFAE-E065-45C8-BFD3-737FE6651C00}">
      <dgm:prSet/>
      <dgm:spPr/>
      <dgm:t>
        <a:bodyPr/>
        <a:lstStyle/>
        <a:p>
          <a:endParaRPr lang="en-US"/>
        </a:p>
      </dgm:t>
    </dgm:pt>
    <dgm:pt modelId="{F73A63F4-009D-4FFB-9FB9-2FF327E8EFE1}" type="sibTrans" cxnId="{C92DEFAE-E065-45C8-BFD3-737FE6651C00}">
      <dgm:prSet/>
      <dgm:spPr/>
      <dgm:t>
        <a:bodyPr/>
        <a:lstStyle/>
        <a:p>
          <a:endParaRPr lang="en-US"/>
        </a:p>
      </dgm:t>
    </dgm:pt>
    <dgm:pt modelId="{0A3B16A4-A7EA-4999-B6F9-D1BFD37880D1}">
      <dgm:prSet phldrT="[Text]"/>
      <dgm:spPr/>
      <dgm:t>
        <a:bodyPr/>
        <a:lstStyle/>
        <a:p>
          <a:r>
            <a:rPr lang="en-US" dirty="0"/>
            <a:t>capsules</a:t>
          </a:r>
        </a:p>
      </dgm:t>
    </dgm:pt>
    <dgm:pt modelId="{228AB1B3-AF0A-4BC1-BD45-B88D80DCB43C}" type="parTrans" cxnId="{2B69A5BF-9DD1-4791-8AD1-1D60FD8F4476}">
      <dgm:prSet/>
      <dgm:spPr/>
      <dgm:t>
        <a:bodyPr/>
        <a:lstStyle/>
        <a:p>
          <a:endParaRPr lang="en-US"/>
        </a:p>
      </dgm:t>
    </dgm:pt>
    <dgm:pt modelId="{9D4F8938-4A5C-4FD9-AC51-C7221480602F}" type="sibTrans" cxnId="{2B69A5BF-9DD1-4791-8AD1-1D60FD8F4476}">
      <dgm:prSet/>
      <dgm:spPr/>
      <dgm:t>
        <a:bodyPr/>
        <a:lstStyle/>
        <a:p>
          <a:endParaRPr lang="en-US"/>
        </a:p>
      </dgm:t>
    </dgm:pt>
    <dgm:pt modelId="{2DB0BBC6-5F6D-44E7-B975-0EAAD83CB350}">
      <dgm:prSet phldrT="[Text]"/>
      <dgm:spPr/>
      <dgm:t>
        <a:bodyPr/>
        <a:lstStyle/>
        <a:p>
          <a:r>
            <a:rPr lang="en-US" dirty="0"/>
            <a:t>cores</a:t>
          </a:r>
        </a:p>
      </dgm:t>
    </dgm:pt>
    <dgm:pt modelId="{51601788-A799-4C04-B95C-48DB2B5A9071}" type="parTrans" cxnId="{45320E3A-B26C-4B1C-B770-F496D4F0A9C0}">
      <dgm:prSet/>
      <dgm:spPr/>
      <dgm:t>
        <a:bodyPr/>
        <a:lstStyle/>
        <a:p>
          <a:endParaRPr lang="en-US"/>
        </a:p>
      </dgm:t>
    </dgm:pt>
    <dgm:pt modelId="{B4C16661-1504-4E3E-8938-9D205BB28429}" type="sibTrans" cxnId="{45320E3A-B26C-4B1C-B770-F496D4F0A9C0}">
      <dgm:prSet/>
      <dgm:spPr/>
      <dgm:t>
        <a:bodyPr/>
        <a:lstStyle/>
        <a:p>
          <a:endParaRPr lang="en-US"/>
        </a:p>
      </dgm:t>
    </dgm:pt>
    <dgm:pt modelId="{51EAD535-5599-4F60-8FBD-652B6DA76D77}">
      <dgm:prSet phldrT="[Text]"/>
      <dgm:spPr/>
      <dgm:t>
        <a:bodyPr/>
        <a:lstStyle/>
        <a:p>
          <a:r>
            <a:rPr lang="en-US" dirty="0"/>
            <a:t>Launches/past</a:t>
          </a:r>
        </a:p>
      </dgm:t>
    </dgm:pt>
    <dgm:pt modelId="{23680679-57C3-4C1C-901A-5E6229F217C4}" type="parTrans" cxnId="{ADB74F72-CC87-474D-832A-3D54091211A9}">
      <dgm:prSet/>
      <dgm:spPr/>
      <dgm:t>
        <a:bodyPr/>
        <a:lstStyle/>
        <a:p>
          <a:endParaRPr lang="en-US"/>
        </a:p>
      </dgm:t>
    </dgm:pt>
    <dgm:pt modelId="{16E39DD6-EBED-42EC-9315-89A62D0A12BF}" type="sibTrans" cxnId="{ADB74F72-CC87-474D-832A-3D54091211A9}">
      <dgm:prSet/>
      <dgm:spPr/>
      <dgm:t>
        <a:bodyPr/>
        <a:lstStyle/>
        <a:p>
          <a:endParaRPr lang="en-US"/>
        </a:p>
      </dgm:t>
    </dgm:pt>
    <dgm:pt modelId="{7DE87B27-C6A9-4F7C-9B32-C1F382CFE2DF}" type="pres">
      <dgm:prSet presAssocID="{A7D7B1A8-E206-4A19-8204-59029A2436FF}" presName="hierChild1" presStyleCnt="0">
        <dgm:presLayoutVars>
          <dgm:orgChart val="1"/>
          <dgm:chPref val="1"/>
          <dgm:dir/>
          <dgm:animOne val="branch"/>
          <dgm:animLvl val="lvl"/>
          <dgm:resizeHandles/>
        </dgm:presLayoutVars>
      </dgm:prSet>
      <dgm:spPr/>
    </dgm:pt>
    <dgm:pt modelId="{7EDA7DB8-B57B-4177-80B8-866F8B1C3E99}" type="pres">
      <dgm:prSet presAssocID="{DCFD0E39-172D-43CD-B007-A21514F41F87}" presName="hierRoot1" presStyleCnt="0">
        <dgm:presLayoutVars>
          <dgm:hierBranch val="init"/>
        </dgm:presLayoutVars>
      </dgm:prSet>
      <dgm:spPr/>
    </dgm:pt>
    <dgm:pt modelId="{46E3D09F-34B9-4C86-9780-7D8502788DC6}" type="pres">
      <dgm:prSet presAssocID="{DCFD0E39-172D-43CD-B007-A21514F41F87}" presName="rootComposite1" presStyleCnt="0"/>
      <dgm:spPr/>
    </dgm:pt>
    <dgm:pt modelId="{921BAC1B-0069-4560-9DFF-C40E90F56DFF}" type="pres">
      <dgm:prSet presAssocID="{DCFD0E39-172D-43CD-B007-A21514F41F87}" presName="rootText1" presStyleLbl="node0" presStyleIdx="0" presStyleCnt="1" custScaleX="185265">
        <dgm:presLayoutVars>
          <dgm:chPref val="3"/>
        </dgm:presLayoutVars>
      </dgm:prSet>
      <dgm:spPr/>
    </dgm:pt>
    <dgm:pt modelId="{73D4AB81-E95F-4210-886C-642FAC4DFF8D}" type="pres">
      <dgm:prSet presAssocID="{DCFD0E39-172D-43CD-B007-A21514F41F87}" presName="rootConnector1" presStyleLbl="node1" presStyleIdx="0" presStyleCnt="0"/>
      <dgm:spPr/>
    </dgm:pt>
    <dgm:pt modelId="{9C3D9764-AF19-4E31-BABF-A0BCDFDA21DD}" type="pres">
      <dgm:prSet presAssocID="{DCFD0E39-172D-43CD-B007-A21514F41F87}" presName="hierChild2" presStyleCnt="0"/>
      <dgm:spPr/>
    </dgm:pt>
    <dgm:pt modelId="{FAFBE7F4-1714-4131-B31C-465A08EAC961}" type="pres">
      <dgm:prSet presAssocID="{228AB1B3-AF0A-4BC1-BD45-B88D80DCB43C}" presName="Name37" presStyleLbl="parChTrans1D2" presStyleIdx="0" presStyleCnt="3"/>
      <dgm:spPr/>
    </dgm:pt>
    <dgm:pt modelId="{BFFF4070-F695-4184-B454-DAACD760BEA0}" type="pres">
      <dgm:prSet presAssocID="{0A3B16A4-A7EA-4999-B6F9-D1BFD37880D1}" presName="hierRoot2" presStyleCnt="0">
        <dgm:presLayoutVars>
          <dgm:hierBranch val="init"/>
        </dgm:presLayoutVars>
      </dgm:prSet>
      <dgm:spPr/>
    </dgm:pt>
    <dgm:pt modelId="{0EF8E383-AEC2-49B3-8748-8F8D0A6BAD98}" type="pres">
      <dgm:prSet presAssocID="{0A3B16A4-A7EA-4999-B6F9-D1BFD37880D1}" presName="rootComposite" presStyleCnt="0"/>
      <dgm:spPr/>
    </dgm:pt>
    <dgm:pt modelId="{6FD20704-4E0B-4548-B8BF-5FE3FDBF41B7}" type="pres">
      <dgm:prSet presAssocID="{0A3B16A4-A7EA-4999-B6F9-D1BFD37880D1}" presName="rootText" presStyleLbl="node2" presStyleIdx="0" presStyleCnt="3">
        <dgm:presLayoutVars>
          <dgm:chPref val="3"/>
        </dgm:presLayoutVars>
      </dgm:prSet>
      <dgm:spPr/>
    </dgm:pt>
    <dgm:pt modelId="{5207A7D7-1C53-4033-95C7-655E1E7BAD4D}" type="pres">
      <dgm:prSet presAssocID="{0A3B16A4-A7EA-4999-B6F9-D1BFD37880D1}" presName="rootConnector" presStyleLbl="node2" presStyleIdx="0" presStyleCnt="3"/>
      <dgm:spPr/>
    </dgm:pt>
    <dgm:pt modelId="{208E865A-B9BD-4FC8-917F-D6279A3F4C59}" type="pres">
      <dgm:prSet presAssocID="{0A3B16A4-A7EA-4999-B6F9-D1BFD37880D1}" presName="hierChild4" presStyleCnt="0"/>
      <dgm:spPr/>
    </dgm:pt>
    <dgm:pt modelId="{04377CD2-E20F-4CAE-A051-A47448416644}" type="pres">
      <dgm:prSet presAssocID="{0A3B16A4-A7EA-4999-B6F9-D1BFD37880D1}" presName="hierChild5" presStyleCnt="0"/>
      <dgm:spPr/>
    </dgm:pt>
    <dgm:pt modelId="{B9F77E65-BAF7-4926-A331-2750C34A30C6}" type="pres">
      <dgm:prSet presAssocID="{51601788-A799-4C04-B95C-48DB2B5A9071}" presName="Name37" presStyleLbl="parChTrans1D2" presStyleIdx="1" presStyleCnt="3"/>
      <dgm:spPr/>
    </dgm:pt>
    <dgm:pt modelId="{F86BF3E1-A7DC-44AF-A777-CAB3B0981034}" type="pres">
      <dgm:prSet presAssocID="{2DB0BBC6-5F6D-44E7-B975-0EAAD83CB350}" presName="hierRoot2" presStyleCnt="0">
        <dgm:presLayoutVars>
          <dgm:hierBranch val="init"/>
        </dgm:presLayoutVars>
      </dgm:prSet>
      <dgm:spPr/>
    </dgm:pt>
    <dgm:pt modelId="{00FB41BD-DD48-4E3D-A631-4774CC5F8244}" type="pres">
      <dgm:prSet presAssocID="{2DB0BBC6-5F6D-44E7-B975-0EAAD83CB350}" presName="rootComposite" presStyleCnt="0"/>
      <dgm:spPr/>
    </dgm:pt>
    <dgm:pt modelId="{28999446-5CB2-4E39-B841-CDCBB12F1452}" type="pres">
      <dgm:prSet presAssocID="{2DB0BBC6-5F6D-44E7-B975-0EAAD83CB350}" presName="rootText" presStyleLbl="node2" presStyleIdx="1" presStyleCnt="3">
        <dgm:presLayoutVars>
          <dgm:chPref val="3"/>
        </dgm:presLayoutVars>
      </dgm:prSet>
      <dgm:spPr/>
    </dgm:pt>
    <dgm:pt modelId="{7876027D-7CB0-4849-B01D-692D96CAEF78}" type="pres">
      <dgm:prSet presAssocID="{2DB0BBC6-5F6D-44E7-B975-0EAAD83CB350}" presName="rootConnector" presStyleLbl="node2" presStyleIdx="1" presStyleCnt="3"/>
      <dgm:spPr/>
    </dgm:pt>
    <dgm:pt modelId="{CB83613D-83C5-4C24-AF75-77D7BBC5ED0E}" type="pres">
      <dgm:prSet presAssocID="{2DB0BBC6-5F6D-44E7-B975-0EAAD83CB350}" presName="hierChild4" presStyleCnt="0"/>
      <dgm:spPr/>
    </dgm:pt>
    <dgm:pt modelId="{EC6714A6-1DE8-4D3F-895C-A6454E9FFA26}" type="pres">
      <dgm:prSet presAssocID="{2DB0BBC6-5F6D-44E7-B975-0EAAD83CB350}" presName="hierChild5" presStyleCnt="0"/>
      <dgm:spPr/>
    </dgm:pt>
    <dgm:pt modelId="{1B85FF1F-357B-4232-BD15-E7E8BA5004F9}" type="pres">
      <dgm:prSet presAssocID="{23680679-57C3-4C1C-901A-5E6229F217C4}" presName="Name37" presStyleLbl="parChTrans1D2" presStyleIdx="2" presStyleCnt="3"/>
      <dgm:spPr/>
    </dgm:pt>
    <dgm:pt modelId="{D54E8433-6602-4CEB-9C93-4D20ECF36323}" type="pres">
      <dgm:prSet presAssocID="{51EAD535-5599-4F60-8FBD-652B6DA76D77}" presName="hierRoot2" presStyleCnt="0">
        <dgm:presLayoutVars>
          <dgm:hierBranch val="init"/>
        </dgm:presLayoutVars>
      </dgm:prSet>
      <dgm:spPr/>
    </dgm:pt>
    <dgm:pt modelId="{45B27DBC-A7EF-4FA9-A44B-504170BE8B56}" type="pres">
      <dgm:prSet presAssocID="{51EAD535-5599-4F60-8FBD-652B6DA76D77}" presName="rootComposite" presStyleCnt="0"/>
      <dgm:spPr/>
    </dgm:pt>
    <dgm:pt modelId="{7FB7E7C1-A2C3-4B16-8DBA-DBCA6AFCB479}" type="pres">
      <dgm:prSet presAssocID="{51EAD535-5599-4F60-8FBD-652B6DA76D77}" presName="rootText" presStyleLbl="node2" presStyleIdx="2" presStyleCnt="3">
        <dgm:presLayoutVars>
          <dgm:chPref val="3"/>
        </dgm:presLayoutVars>
      </dgm:prSet>
      <dgm:spPr/>
    </dgm:pt>
    <dgm:pt modelId="{623B6671-11AE-4625-A9F6-D82C1F0BF1B0}" type="pres">
      <dgm:prSet presAssocID="{51EAD535-5599-4F60-8FBD-652B6DA76D77}" presName="rootConnector" presStyleLbl="node2" presStyleIdx="2" presStyleCnt="3"/>
      <dgm:spPr/>
    </dgm:pt>
    <dgm:pt modelId="{79865DB0-5072-4E53-9A66-E56A47ADF7F6}" type="pres">
      <dgm:prSet presAssocID="{51EAD535-5599-4F60-8FBD-652B6DA76D77}" presName="hierChild4" presStyleCnt="0"/>
      <dgm:spPr/>
    </dgm:pt>
    <dgm:pt modelId="{80132619-9E2F-41DF-AAA7-8A8E0B90C529}" type="pres">
      <dgm:prSet presAssocID="{51EAD535-5599-4F60-8FBD-652B6DA76D77}" presName="hierChild5" presStyleCnt="0"/>
      <dgm:spPr/>
    </dgm:pt>
    <dgm:pt modelId="{9360F09C-40A4-457B-8306-D80FF4F14D15}" type="pres">
      <dgm:prSet presAssocID="{DCFD0E39-172D-43CD-B007-A21514F41F87}" presName="hierChild3" presStyleCnt="0"/>
      <dgm:spPr/>
    </dgm:pt>
  </dgm:ptLst>
  <dgm:cxnLst>
    <dgm:cxn modelId="{A7D01905-592A-466B-B1BD-E56E4FD79948}" type="presOf" srcId="{2DB0BBC6-5F6D-44E7-B975-0EAAD83CB350}" destId="{7876027D-7CB0-4849-B01D-692D96CAEF78}" srcOrd="1" destOrd="0" presId="urn:microsoft.com/office/officeart/2005/8/layout/orgChart1"/>
    <dgm:cxn modelId="{57D54D11-96E3-4627-ADEB-5537C379B89F}" type="presOf" srcId="{51EAD535-5599-4F60-8FBD-652B6DA76D77}" destId="{623B6671-11AE-4625-A9F6-D82C1F0BF1B0}" srcOrd="1" destOrd="0" presId="urn:microsoft.com/office/officeart/2005/8/layout/orgChart1"/>
    <dgm:cxn modelId="{8EA58912-8370-4E46-A662-C86B16261B30}" type="presOf" srcId="{51EAD535-5599-4F60-8FBD-652B6DA76D77}" destId="{7FB7E7C1-A2C3-4B16-8DBA-DBCA6AFCB479}" srcOrd="0" destOrd="0" presId="urn:microsoft.com/office/officeart/2005/8/layout/orgChart1"/>
    <dgm:cxn modelId="{EDEB411D-BD55-4599-95FE-1A95CA550553}" type="presOf" srcId="{A7D7B1A8-E206-4A19-8204-59029A2436FF}" destId="{7DE87B27-C6A9-4F7C-9B32-C1F382CFE2DF}" srcOrd="0" destOrd="0" presId="urn:microsoft.com/office/officeart/2005/8/layout/orgChart1"/>
    <dgm:cxn modelId="{E883A927-F465-4741-9B3B-CFFC4B1F494F}" type="presOf" srcId="{DCFD0E39-172D-43CD-B007-A21514F41F87}" destId="{73D4AB81-E95F-4210-886C-642FAC4DFF8D}" srcOrd="1" destOrd="0" presId="urn:microsoft.com/office/officeart/2005/8/layout/orgChart1"/>
    <dgm:cxn modelId="{51C8F637-055B-4532-9F94-41265EBD5F30}" type="presOf" srcId="{23680679-57C3-4C1C-901A-5E6229F217C4}" destId="{1B85FF1F-357B-4232-BD15-E7E8BA5004F9}" srcOrd="0" destOrd="0" presId="urn:microsoft.com/office/officeart/2005/8/layout/orgChart1"/>
    <dgm:cxn modelId="{45320E3A-B26C-4B1C-B770-F496D4F0A9C0}" srcId="{DCFD0E39-172D-43CD-B007-A21514F41F87}" destId="{2DB0BBC6-5F6D-44E7-B975-0EAAD83CB350}" srcOrd="1" destOrd="0" parTransId="{51601788-A799-4C04-B95C-48DB2B5A9071}" sibTransId="{B4C16661-1504-4E3E-8938-9D205BB28429}"/>
    <dgm:cxn modelId="{B258AF6B-C5B8-4C20-8ABE-B3DA730FA1BF}" type="presOf" srcId="{0A3B16A4-A7EA-4999-B6F9-D1BFD37880D1}" destId="{6FD20704-4E0B-4548-B8BF-5FE3FDBF41B7}" srcOrd="0" destOrd="0" presId="urn:microsoft.com/office/officeart/2005/8/layout/orgChart1"/>
    <dgm:cxn modelId="{ADB74F72-CC87-474D-832A-3D54091211A9}" srcId="{DCFD0E39-172D-43CD-B007-A21514F41F87}" destId="{51EAD535-5599-4F60-8FBD-652B6DA76D77}" srcOrd="2" destOrd="0" parTransId="{23680679-57C3-4C1C-901A-5E6229F217C4}" sibTransId="{16E39DD6-EBED-42EC-9315-89A62D0A12BF}"/>
    <dgm:cxn modelId="{FE4BB199-0243-412E-ADE0-5774D4E4153F}" type="presOf" srcId="{228AB1B3-AF0A-4BC1-BD45-B88D80DCB43C}" destId="{FAFBE7F4-1714-4131-B31C-465A08EAC961}" srcOrd="0" destOrd="0" presId="urn:microsoft.com/office/officeart/2005/8/layout/orgChart1"/>
    <dgm:cxn modelId="{C92DEFAE-E065-45C8-BFD3-737FE6651C00}" srcId="{A7D7B1A8-E206-4A19-8204-59029A2436FF}" destId="{DCFD0E39-172D-43CD-B007-A21514F41F87}" srcOrd="0" destOrd="0" parTransId="{ED97B185-8F2E-44A4-85D6-E0A856D093E6}" sibTransId="{F73A63F4-009D-4FFB-9FB9-2FF327E8EFE1}"/>
    <dgm:cxn modelId="{91D12EB6-C27D-41A8-B01E-8D6298C33AC7}" type="presOf" srcId="{51601788-A799-4C04-B95C-48DB2B5A9071}" destId="{B9F77E65-BAF7-4926-A331-2750C34A30C6}" srcOrd="0" destOrd="0" presId="urn:microsoft.com/office/officeart/2005/8/layout/orgChart1"/>
    <dgm:cxn modelId="{2B69A5BF-9DD1-4791-8AD1-1D60FD8F4476}" srcId="{DCFD0E39-172D-43CD-B007-A21514F41F87}" destId="{0A3B16A4-A7EA-4999-B6F9-D1BFD37880D1}" srcOrd="0" destOrd="0" parTransId="{228AB1B3-AF0A-4BC1-BD45-B88D80DCB43C}" sibTransId="{9D4F8938-4A5C-4FD9-AC51-C7221480602F}"/>
    <dgm:cxn modelId="{9F9513C9-2E34-4D22-87D0-AF79283E7408}" type="presOf" srcId="{2DB0BBC6-5F6D-44E7-B975-0EAAD83CB350}" destId="{28999446-5CB2-4E39-B841-CDCBB12F1452}" srcOrd="0" destOrd="0" presId="urn:microsoft.com/office/officeart/2005/8/layout/orgChart1"/>
    <dgm:cxn modelId="{8B3019DD-F216-42A9-B0CA-46D85C444499}" type="presOf" srcId="{0A3B16A4-A7EA-4999-B6F9-D1BFD37880D1}" destId="{5207A7D7-1C53-4033-95C7-655E1E7BAD4D}" srcOrd="1" destOrd="0" presId="urn:microsoft.com/office/officeart/2005/8/layout/orgChart1"/>
    <dgm:cxn modelId="{F672EAFD-BB1D-49EE-AEC9-C28E987191C3}" type="presOf" srcId="{DCFD0E39-172D-43CD-B007-A21514F41F87}" destId="{921BAC1B-0069-4560-9DFF-C40E90F56DFF}" srcOrd="0" destOrd="0" presId="urn:microsoft.com/office/officeart/2005/8/layout/orgChart1"/>
    <dgm:cxn modelId="{B9AF668B-3B9A-4AEC-89E2-B9C8BC6BA6AD}" type="presParOf" srcId="{7DE87B27-C6A9-4F7C-9B32-C1F382CFE2DF}" destId="{7EDA7DB8-B57B-4177-80B8-866F8B1C3E99}" srcOrd="0" destOrd="0" presId="urn:microsoft.com/office/officeart/2005/8/layout/orgChart1"/>
    <dgm:cxn modelId="{44E8F9FC-6AA3-49A9-B88B-CD95A3592918}" type="presParOf" srcId="{7EDA7DB8-B57B-4177-80B8-866F8B1C3E99}" destId="{46E3D09F-34B9-4C86-9780-7D8502788DC6}" srcOrd="0" destOrd="0" presId="urn:microsoft.com/office/officeart/2005/8/layout/orgChart1"/>
    <dgm:cxn modelId="{59D5AB31-BCD0-40A7-861F-0ACBC3DEE4B7}" type="presParOf" srcId="{46E3D09F-34B9-4C86-9780-7D8502788DC6}" destId="{921BAC1B-0069-4560-9DFF-C40E90F56DFF}" srcOrd="0" destOrd="0" presId="urn:microsoft.com/office/officeart/2005/8/layout/orgChart1"/>
    <dgm:cxn modelId="{F1E67A4B-5A37-466D-BD40-FD5F890307F0}" type="presParOf" srcId="{46E3D09F-34B9-4C86-9780-7D8502788DC6}" destId="{73D4AB81-E95F-4210-886C-642FAC4DFF8D}" srcOrd="1" destOrd="0" presId="urn:microsoft.com/office/officeart/2005/8/layout/orgChart1"/>
    <dgm:cxn modelId="{D03206A3-BABB-4674-940A-B4E2C161FC72}" type="presParOf" srcId="{7EDA7DB8-B57B-4177-80B8-866F8B1C3E99}" destId="{9C3D9764-AF19-4E31-BABF-A0BCDFDA21DD}" srcOrd="1" destOrd="0" presId="urn:microsoft.com/office/officeart/2005/8/layout/orgChart1"/>
    <dgm:cxn modelId="{282661EE-E0F3-4882-9041-FD04FB561F29}" type="presParOf" srcId="{9C3D9764-AF19-4E31-BABF-A0BCDFDA21DD}" destId="{FAFBE7F4-1714-4131-B31C-465A08EAC961}" srcOrd="0" destOrd="0" presId="urn:microsoft.com/office/officeart/2005/8/layout/orgChart1"/>
    <dgm:cxn modelId="{46A1DE72-D4FB-4579-9C9A-47ACAC0346F6}" type="presParOf" srcId="{9C3D9764-AF19-4E31-BABF-A0BCDFDA21DD}" destId="{BFFF4070-F695-4184-B454-DAACD760BEA0}" srcOrd="1" destOrd="0" presId="urn:microsoft.com/office/officeart/2005/8/layout/orgChart1"/>
    <dgm:cxn modelId="{34FF1256-7D45-4B00-B8FA-C66167BEC551}" type="presParOf" srcId="{BFFF4070-F695-4184-B454-DAACD760BEA0}" destId="{0EF8E383-AEC2-49B3-8748-8F8D0A6BAD98}" srcOrd="0" destOrd="0" presId="urn:microsoft.com/office/officeart/2005/8/layout/orgChart1"/>
    <dgm:cxn modelId="{0D72F56D-CCCD-4A88-A0F2-28911FDD1E74}" type="presParOf" srcId="{0EF8E383-AEC2-49B3-8748-8F8D0A6BAD98}" destId="{6FD20704-4E0B-4548-B8BF-5FE3FDBF41B7}" srcOrd="0" destOrd="0" presId="urn:microsoft.com/office/officeart/2005/8/layout/orgChart1"/>
    <dgm:cxn modelId="{FF04927F-CBF2-446D-8D22-C37A5F8BA88F}" type="presParOf" srcId="{0EF8E383-AEC2-49B3-8748-8F8D0A6BAD98}" destId="{5207A7D7-1C53-4033-95C7-655E1E7BAD4D}" srcOrd="1" destOrd="0" presId="urn:microsoft.com/office/officeart/2005/8/layout/orgChart1"/>
    <dgm:cxn modelId="{474DA7AD-1CED-427A-9D4F-6FD1377A2B6C}" type="presParOf" srcId="{BFFF4070-F695-4184-B454-DAACD760BEA0}" destId="{208E865A-B9BD-4FC8-917F-D6279A3F4C59}" srcOrd="1" destOrd="0" presId="urn:microsoft.com/office/officeart/2005/8/layout/orgChart1"/>
    <dgm:cxn modelId="{7EF19A12-DAB0-4542-B65A-BE94AF92A1FD}" type="presParOf" srcId="{BFFF4070-F695-4184-B454-DAACD760BEA0}" destId="{04377CD2-E20F-4CAE-A051-A47448416644}" srcOrd="2" destOrd="0" presId="urn:microsoft.com/office/officeart/2005/8/layout/orgChart1"/>
    <dgm:cxn modelId="{13317E8C-B954-4B60-9569-E3653249CCA0}" type="presParOf" srcId="{9C3D9764-AF19-4E31-BABF-A0BCDFDA21DD}" destId="{B9F77E65-BAF7-4926-A331-2750C34A30C6}" srcOrd="2" destOrd="0" presId="urn:microsoft.com/office/officeart/2005/8/layout/orgChart1"/>
    <dgm:cxn modelId="{29DE07BC-A221-40B9-B129-025BF7558E3B}" type="presParOf" srcId="{9C3D9764-AF19-4E31-BABF-A0BCDFDA21DD}" destId="{F86BF3E1-A7DC-44AF-A777-CAB3B0981034}" srcOrd="3" destOrd="0" presId="urn:microsoft.com/office/officeart/2005/8/layout/orgChart1"/>
    <dgm:cxn modelId="{01E221C8-5977-4480-977E-965C8E9A6D42}" type="presParOf" srcId="{F86BF3E1-A7DC-44AF-A777-CAB3B0981034}" destId="{00FB41BD-DD48-4E3D-A631-4774CC5F8244}" srcOrd="0" destOrd="0" presId="urn:microsoft.com/office/officeart/2005/8/layout/orgChart1"/>
    <dgm:cxn modelId="{124908EB-6CAC-4EFE-868E-16E82BBAF1A5}" type="presParOf" srcId="{00FB41BD-DD48-4E3D-A631-4774CC5F8244}" destId="{28999446-5CB2-4E39-B841-CDCBB12F1452}" srcOrd="0" destOrd="0" presId="urn:microsoft.com/office/officeart/2005/8/layout/orgChart1"/>
    <dgm:cxn modelId="{2FA9192F-D7C5-4F5E-BEDB-778E11D37895}" type="presParOf" srcId="{00FB41BD-DD48-4E3D-A631-4774CC5F8244}" destId="{7876027D-7CB0-4849-B01D-692D96CAEF78}" srcOrd="1" destOrd="0" presId="urn:microsoft.com/office/officeart/2005/8/layout/orgChart1"/>
    <dgm:cxn modelId="{D95AAC0A-3BED-4125-A450-494DAFA27DB5}" type="presParOf" srcId="{F86BF3E1-A7DC-44AF-A777-CAB3B0981034}" destId="{CB83613D-83C5-4C24-AF75-77D7BBC5ED0E}" srcOrd="1" destOrd="0" presId="urn:microsoft.com/office/officeart/2005/8/layout/orgChart1"/>
    <dgm:cxn modelId="{428D424E-AD72-43E7-BD9B-B7C457374B78}" type="presParOf" srcId="{F86BF3E1-A7DC-44AF-A777-CAB3B0981034}" destId="{EC6714A6-1DE8-4D3F-895C-A6454E9FFA26}" srcOrd="2" destOrd="0" presId="urn:microsoft.com/office/officeart/2005/8/layout/orgChart1"/>
    <dgm:cxn modelId="{16910384-BB4C-437B-B691-372DB7BBE102}" type="presParOf" srcId="{9C3D9764-AF19-4E31-BABF-A0BCDFDA21DD}" destId="{1B85FF1F-357B-4232-BD15-E7E8BA5004F9}" srcOrd="4" destOrd="0" presId="urn:microsoft.com/office/officeart/2005/8/layout/orgChart1"/>
    <dgm:cxn modelId="{FDF160CA-1EC9-4063-B3BC-754B738135E6}" type="presParOf" srcId="{9C3D9764-AF19-4E31-BABF-A0BCDFDA21DD}" destId="{D54E8433-6602-4CEB-9C93-4D20ECF36323}" srcOrd="5" destOrd="0" presId="urn:microsoft.com/office/officeart/2005/8/layout/orgChart1"/>
    <dgm:cxn modelId="{CDACE097-6D92-4D50-98A2-AF8DB54B34DB}" type="presParOf" srcId="{D54E8433-6602-4CEB-9C93-4D20ECF36323}" destId="{45B27DBC-A7EF-4FA9-A44B-504170BE8B56}" srcOrd="0" destOrd="0" presId="urn:microsoft.com/office/officeart/2005/8/layout/orgChart1"/>
    <dgm:cxn modelId="{36F88EA6-78D8-4F23-BC79-1C64AF2C3404}" type="presParOf" srcId="{45B27DBC-A7EF-4FA9-A44B-504170BE8B56}" destId="{7FB7E7C1-A2C3-4B16-8DBA-DBCA6AFCB479}" srcOrd="0" destOrd="0" presId="urn:microsoft.com/office/officeart/2005/8/layout/orgChart1"/>
    <dgm:cxn modelId="{BEDF10A5-9C01-4606-8F55-FBB359CAC4D4}" type="presParOf" srcId="{45B27DBC-A7EF-4FA9-A44B-504170BE8B56}" destId="{623B6671-11AE-4625-A9F6-D82C1F0BF1B0}" srcOrd="1" destOrd="0" presId="urn:microsoft.com/office/officeart/2005/8/layout/orgChart1"/>
    <dgm:cxn modelId="{A0BC7BBE-3EA6-40BA-9ABD-AE2D0DC235EA}" type="presParOf" srcId="{D54E8433-6602-4CEB-9C93-4D20ECF36323}" destId="{79865DB0-5072-4E53-9A66-E56A47ADF7F6}" srcOrd="1" destOrd="0" presId="urn:microsoft.com/office/officeart/2005/8/layout/orgChart1"/>
    <dgm:cxn modelId="{74DF245D-DA08-4858-B538-51EF5117EC86}" type="presParOf" srcId="{D54E8433-6602-4CEB-9C93-4D20ECF36323}" destId="{80132619-9E2F-41DF-AAA7-8A8E0B90C529}" srcOrd="2" destOrd="0" presId="urn:microsoft.com/office/officeart/2005/8/layout/orgChart1"/>
    <dgm:cxn modelId="{7F30B2FD-1827-4837-B357-C79689CE5283}" type="presParOf" srcId="{7EDA7DB8-B57B-4177-80B8-866F8B1C3E99}" destId="{9360F09C-40A4-457B-8306-D80FF4F14D1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549654-E44D-4466-B2FB-C13B8C2D1323}"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AD34F931-310F-48CA-B327-2D541AE0E52D}">
      <dgm:prSet phldrT="[Text]"/>
      <dgm:spPr/>
      <dgm:t>
        <a:bodyPr/>
        <a:lstStyle/>
        <a:p>
          <a:r>
            <a:rPr lang="en-US" dirty="0" err="1"/>
            <a:t>Requests.get</a:t>
          </a:r>
          <a:r>
            <a:rPr lang="en-US" dirty="0"/>
            <a:t>(</a:t>
          </a:r>
          <a:r>
            <a:rPr lang="en-US" dirty="0" err="1"/>
            <a:t>url</a:t>
          </a:r>
          <a:r>
            <a:rPr lang="en-US" dirty="0"/>
            <a:t>)</a:t>
          </a:r>
        </a:p>
      </dgm:t>
    </dgm:pt>
    <dgm:pt modelId="{AB694032-1203-4A23-A769-03531DA5EFD0}" type="parTrans" cxnId="{755EDEFB-9E45-4643-936B-6D0143DC60FA}">
      <dgm:prSet/>
      <dgm:spPr/>
      <dgm:t>
        <a:bodyPr/>
        <a:lstStyle/>
        <a:p>
          <a:endParaRPr lang="en-US"/>
        </a:p>
      </dgm:t>
    </dgm:pt>
    <dgm:pt modelId="{25757528-EC19-464F-95A0-3417C6AF11E3}" type="sibTrans" cxnId="{755EDEFB-9E45-4643-936B-6D0143DC60FA}">
      <dgm:prSet/>
      <dgm:spPr/>
      <dgm:t>
        <a:bodyPr/>
        <a:lstStyle/>
        <a:p>
          <a:endParaRPr lang="en-US"/>
        </a:p>
      </dgm:t>
    </dgm:pt>
    <dgm:pt modelId="{094961EC-0430-48C5-8A14-C23A29A49EBA}">
      <dgm:prSet phldrT="[Text]"/>
      <dgm:spPr/>
      <dgm:t>
        <a:bodyPr/>
        <a:lstStyle/>
        <a:p>
          <a:r>
            <a:rPr lang="en-US" dirty="0" err="1"/>
            <a:t>BeautifulSoup</a:t>
          </a:r>
          <a:endParaRPr lang="en-US" dirty="0"/>
        </a:p>
      </dgm:t>
    </dgm:pt>
    <dgm:pt modelId="{003116EF-BB97-413C-A2B7-1D2F7C954572}" type="parTrans" cxnId="{9C290CFF-9755-4F2A-B4B6-685C00F15D00}">
      <dgm:prSet/>
      <dgm:spPr/>
      <dgm:t>
        <a:bodyPr/>
        <a:lstStyle/>
        <a:p>
          <a:endParaRPr lang="en-US"/>
        </a:p>
      </dgm:t>
    </dgm:pt>
    <dgm:pt modelId="{C6D0C74F-AA49-496E-8023-47568AD5238D}" type="sibTrans" cxnId="{9C290CFF-9755-4F2A-B4B6-685C00F15D00}">
      <dgm:prSet/>
      <dgm:spPr/>
      <dgm:t>
        <a:bodyPr/>
        <a:lstStyle/>
        <a:p>
          <a:endParaRPr lang="en-US"/>
        </a:p>
      </dgm:t>
    </dgm:pt>
    <dgm:pt modelId="{0A5B096A-C256-4933-B18F-06D2708A87BD}">
      <dgm:prSet phldrT="[Text]"/>
      <dgm:spPr/>
      <dgm:t>
        <a:bodyPr/>
        <a:lstStyle/>
        <a:p>
          <a:r>
            <a:rPr lang="en-US" dirty="0"/>
            <a:t>Extract title </a:t>
          </a:r>
          <a:br>
            <a:rPr lang="en-US" dirty="0"/>
          </a:br>
          <a:r>
            <a:rPr lang="en-US" dirty="0" err="1"/>
            <a:t>soup.title</a:t>
          </a:r>
          <a:endParaRPr lang="en-US" dirty="0"/>
        </a:p>
      </dgm:t>
    </dgm:pt>
    <dgm:pt modelId="{5FD4BF69-565C-48B3-BA7E-7790729762F0}" type="parTrans" cxnId="{4255E020-413A-46DC-B079-048E897A85AC}">
      <dgm:prSet/>
      <dgm:spPr/>
      <dgm:t>
        <a:bodyPr/>
        <a:lstStyle/>
        <a:p>
          <a:endParaRPr lang="en-US"/>
        </a:p>
      </dgm:t>
    </dgm:pt>
    <dgm:pt modelId="{63A6C13E-4350-46E9-B464-1A266E15A97F}" type="sibTrans" cxnId="{4255E020-413A-46DC-B079-048E897A85AC}">
      <dgm:prSet/>
      <dgm:spPr/>
      <dgm:t>
        <a:bodyPr/>
        <a:lstStyle/>
        <a:p>
          <a:endParaRPr lang="en-US"/>
        </a:p>
      </dgm:t>
    </dgm:pt>
    <dgm:pt modelId="{061BCC9A-91A0-4ECD-BF86-6B9DE4EF363F}">
      <dgm:prSet phldrT="[Text]"/>
      <dgm:spPr/>
      <dgm:t>
        <a:bodyPr/>
        <a:lstStyle/>
        <a:p>
          <a:r>
            <a:rPr lang="en-US" dirty="0"/>
            <a:t>Parse table data</a:t>
          </a:r>
        </a:p>
      </dgm:t>
    </dgm:pt>
    <dgm:pt modelId="{59D8CA3E-D14D-43E7-A4CA-5CF93E86A048}" type="parTrans" cxnId="{CC40821B-A213-4FA0-9852-BE26104465D2}">
      <dgm:prSet/>
      <dgm:spPr/>
      <dgm:t>
        <a:bodyPr/>
        <a:lstStyle/>
        <a:p>
          <a:endParaRPr lang="en-US"/>
        </a:p>
      </dgm:t>
    </dgm:pt>
    <dgm:pt modelId="{48FFF364-23C0-4EFF-B0D5-3C7EBF106E82}" type="sibTrans" cxnId="{CC40821B-A213-4FA0-9852-BE26104465D2}">
      <dgm:prSet/>
      <dgm:spPr/>
      <dgm:t>
        <a:bodyPr/>
        <a:lstStyle/>
        <a:p>
          <a:endParaRPr lang="en-US"/>
        </a:p>
      </dgm:t>
    </dgm:pt>
    <dgm:pt modelId="{66A8D6F3-851E-4096-99CF-DB0BE82D99A8}">
      <dgm:prSet phldrT="[Text]"/>
      <dgm:spPr/>
      <dgm:t>
        <a:bodyPr/>
        <a:lstStyle/>
        <a:p>
          <a:r>
            <a:rPr lang="en-US" dirty="0"/>
            <a:t>Extract column names</a:t>
          </a:r>
          <a:br>
            <a:rPr lang="en-US" dirty="0"/>
          </a:br>
          <a:r>
            <a:rPr lang="en-US" dirty="0" err="1"/>
            <a:t>find_all</a:t>
          </a:r>
          <a:r>
            <a:rPr lang="en-US" dirty="0"/>
            <a:t>(‘</a:t>
          </a:r>
          <a:r>
            <a:rPr lang="en-US" dirty="0" err="1"/>
            <a:t>th</a:t>
          </a:r>
          <a:r>
            <a:rPr lang="en-US" dirty="0"/>
            <a:t>’) </a:t>
          </a:r>
        </a:p>
      </dgm:t>
    </dgm:pt>
    <dgm:pt modelId="{5402D3C8-AF0D-4EE3-A022-9D3E62623678}" type="parTrans" cxnId="{602A64B4-628B-455D-AB54-3C2B4214AD0D}">
      <dgm:prSet/>
      <dgm:spPr/>
      <dgm:t>
        <a:bodyPr/>
        <a:lstStyle/>
        <a:p>
          <a:endParaRPr lang="en-US"/>
        </a:p>
      </dgm:t>
    </dgm:pt>
    <dgm:pt modelId="{AA9F27E7-0984-421F-8F98-7777DE755FB0}" type="sibTrans" cxnId="{602A64B4-628B-455D-AB54-3C2B4214AD0D}">
      <dgm:prSet/>
      <dgm:spPr/>
      <dgm:t>
        <a:bodyPr/>
        <a:lstStyle/>
        <a:p>
          <a:endParaRPr lang="en-US"/>
        </a:p>
      </dgm:t>
    </dgm:pt>
    <dgm:pt modelId="{21A5EF9F-309C-4C5F-A276-D0843F3F717A}">
      <dgm:prSet phldrT="[Text]"/>
      <dgm:spPr/>
      <dgm:t>
        <a:bodyPr/>
        <a:lstStyle/>
        <a:p>
          <a:r>
            <a:rPr lang="en-US" dirty="0"/>
            <a:t>Find all tables </a:t>
          </a:r>
          <a:r>
            <a:rPr lang="en-US" dirty="0" err="1"/>
            <a:t>soup.find_all</a:t>
          </a:r>
          <a:r>
            <a:rPr lang="en-US" dirty="0"/>
            <a:t>(‘tables)</a:t>
          </a:r>
        </a:p>
      </dgm:t>
    </dgm:pt>
    <dgm:pt modelId="{95CE2983-57CF-4E73-A5C9-514C5DF62537}" type="parTrans" cxnId="{7875F011-2A50-49AB-A938-CA8EE99C335C}">
      <dgm:prSet/>
      <dgm:spPr/>
      <dgm:t>
        <a:bodyPr/>
        <a:lstStyle/>
        <a:p>
          <a:endParaRPr lang="en-US"/>
        </a:p>
      </dgm:t>
    </dgm:pt>
    <dgm:pt modelId="{28BC0CEF-0A1A-458D-A14F-EA27082ABCCC}" type="sibTrans" cxnId="{7875F011-2A50-49AB-A938-CA8EE99C335C}">
      <dgm:prSet/>
      <dgm:spPr/>
      <dgm:t>
        <a:bodyPr/>
        <a:lstStyle/>
        <a:p>
          <a:endParaRPr lang="en-US"/>
        </a:p>
      </dgm:t>
    </dgm:pt>
    <dgm:pt modelId="{C3A6E100-620A-47B6-B04C-99FD9AB8F0EA}">
      <dgm:prSet phldrT="[Text]"/>
      <dgm:spPr/>
      <dgm:t>
        <a:bodyPr/>
        <a:lstStyle/>
        <a:p>
          <a:r>
            <a:rPr lang="en-US" dirty="0"/>
            <a:t>Export to </a:t>
          </a:r>
          <a:r>
            <a:rPr lang="en-US" dirty="0" err="1"/>
            <a:t>dataframe</a:t>
          </a:r>
          <a:endParaRPr lang="en-US" dirty="0"/>
        </a:p>
      </dgm:t>
    </dgm:pt>
    <dgm:pt modelId="{80D999B7-8F68-4348-826A-B7100928E075}" type="parTrans" cxnId="{D2E891B7-00FD-4C98-82F6-DEE005A9DA9E}">
      <dgm:prSet/>
      <dgm:spPr/>
      <dgm:t>
        <a:bodyPr/>
        <a:lstStyle/>
        <a:p>
          <a:endParaRPr lang="en-US"/>
        </a:p>
      </dgm:t>
    </dgm:pt>
    <dgm:pt modelId="{29E32DC1-45DA-4253-A169-57DF5B38D312}" type="sibTrans" cxnId="{D2E891B7-00FD-4C98-82F6-DEE005A9DA9E}">
      <dgm:prSet/>
      <dgm:spPr/>
      <dgm:t>
        <a:bodyPr/>
        <a:lstStyle/>
        <a:p>
          <a:endParaRPr lang="en-US"/>
        </a:p>
      </dgm:t>
    </dgm:pt>
    <dgm:pt modelId="{7D2D1768-E889-4B1F-8A9A-6CFF820AE0C9}">
      <dgm:prSet phldrT="[Text]"/>
      <dgm:spPr/>
      <dgm:t>
        <a:bodyPr/>
        <a:lstStyle/>
        <a:p>
          <a:r>
            <a:rPr lang="en-US" dirty="0"/>
            <a:t>Save to file</a:t>
          </a:r>
        </a:p>
      </dgm:t>
    </dgm:pt>
    <dgm:pt modelId="{6B1F5BC1-F332-4955-BCBC-500901481E33}" type="parTrans" cxnId="{1828F8F9-40B8-4482-808B-12DA36C7D4E0}">
      <dgm:prSet/>
      <dgm:spPr/>
      <dgm:t>
        <a:bodyPr/>
        <a:lstStyle/>
        <a:p>
          <a:endParaRPr lang="en-US"/>
        </a:p>
      </dgm:t>
    </dgm:pt>
    <dgm:pt modelId="{0B3B04E7-6BE0-4F04-A4C7-C059E23C819A}" type="sibTrans" cxnId="{1828F8F9-40B8-4482-808B-12DA36C7D4E0}">
      <dgm:prSet/>
      <dgm:spPr/>
      <dgm:t>
        <a:bodyPr/>
        <a:lstStyle/>
        <a:p>
          <a:endParaRPr lang="en-US"/>
        </a:p>
      </dgm:t>
    </dgm:pt>
    <dgm:pt modelId="{786DFA11-0EA2-4FEB-B72A-C45A768B8A9B}" type="pres">
      <dgm:prSet presAssocID="{17549654-E44D-4466-B2FB-C13B8C2D1323}" presName="Name0" presStyleCnt="0">
        <dgm:presLayoutVars>
          <dgm:dir/>
          <dgm:resizeHandles/>
        </dgm:presLayoutVars>
      </dgm:prSet>
      <dgm:spPr/>
    </dgm:pt>
    <dgm:pt modelId="{EDF6E812-745E-415A-BA0A-4A987821D678}" type="pres">
      <dgm:prSet presAssocID="{AD34F931-310F-48CA-B327-2D541AE0E52D}" presName="compNode" presStyleCnt="0"/>
      <dgm:spPr/>
    </dgm:pt>
    <dgm:pt modelId="{2067D4F3-5B3B-4F42-B0A1-FE57773A97D6}" type="pres">
      <dgm:prSet presAssocID="{AD34F931-310F-48CA-B327-2D541AE0E52D}" presName="dummyConnPt" presStyleCnt="0"/>
      <dgm:spPr/>
    </dgm:pt>
    <dgm:pt modelId="{6C822A52-AB63-4F89-A892-5DAF3CCDE528}" type="pres">
      <dgm:prSet presAssocID="{AD34F931-310F-48CA-B327-2D541AE0E52D}" presName="node" presStyleLbl="node1" presStyleIdx="0" presStyleCnt="8">
        <dgm:presLayoutVars>
          <dgm:bulletEnabled val="1"/>
        </dgm:presLayoutVars>
      </dgm:prSet>
      <dgm:spPr/>
    </dgm:pt>
    <dgm:pt modelId="{394106A7-3746-430D-82B8-E0A715AD4A4D}" type="pres">
      <dgm:prSet presAssocID="{25757528-EC19-464F-95A0-3417C6AF11E3}" presName="sibTrans" presStyleLbl="bgSibTrans2D1" presStyleIdx="0" presStyleCnt="7"/>
      <dgm:spPr/>
    </dgm:pt>
    <dgm:pt modelId="{6B6A6839-9CA5-4A1B-BC5C-10F94933F80B}" type="pres">
      <dgm:prSet presAssocID="{094961EC-0430-48C5-8A14-C23A29A49EBA}" presName="compNode" presStyleCnt="0"/>
      <dgm:spPr/>
    </dgm:pt>
    <dgm:pt modelId="{2FF7A345-9F90-49D2-8E6B-39590E338C0C}" type="pres">
      <dgm:prSet presAssocID="{094961EC-0430-48C5-8A14-C23A29A49EBA}" presName="dummyConnPt" presStyleCnt="0"/>
      <dgm:spPr/>
    </dgm:pt>
    <dgm:pt modelId="{058DB3FC-EE3C-4B1F-B104-11C4C87928DF}" type="pres">
      <dgm:prSet presAssocID="{094961EC-0430-48C5-8A14-C23A29A49EBA}" presName="node" presStyleLbl="node1" presStyleIdx="1" presStyleCnt="8">
        <dgm:presLayoutVars>
          <dgm:bulletEnabled val="1"/>
        </dgm:presLayoutVars>
      </dgm:prSet>
      <dgm:spPr/>
    </dgm:pt>
    <dgm:pt modelId="{1ED8F153-DA0C-4052-ADE2-53D0E8A80B28}" type="pres">
      <dgm:prSet presAssocID="{C6D0C74F-AA49-496E-8023-47568AD5238D}" presName="sibTrans" presStyleLbl="bgSibTrans2D1" presStyleIdx="1" presStyleCnt="7"/>
      <dgm:spPr/>
    </dgm:pt>
    <dgm:pt modelId="{CE930765-054C-4FAC-B44F-D587CED5BD31}" type="pres">
      <dgm:prSet presAssocID="{0A5B096A-C256-4933-B18F-06D2708A87BD}" presName="compNode" presStyleCnt="0"/>
      <dgm:spPr/>
    </dgm:pt>
    <dgm:pt modelId="{A56C5865-0176-4963-ABCF-5B4882EAAC06}" type="pres">
      <dgm:prSet presAssocID="{0A5B096A-C256-4933-B18F-06D2708A87BD}" presName="dummyConnPt" presStyleCnt="0"/>
      <dgm:spPr/>
    </dgm:pt>
    <dgm:pt modelId="{AB476BB5-9E4E-42D5-81FE-BF61F011CCF7}" type="pres">
      <dgm:prSet presAssocID="{0A5B096A-C256-4933-B18F-06D2708A87BD}" presName="node" presStyleLbl="node1" presStyleIdx="2" presStyleCnt="8">
        <dgm:presLayoutVars>
          <dgm:bulletEnabled val="1"/>
        </dgm:presLayoutVars>
      </dgm:prSet>
      <dgm:spPr/>
    </dgm:pt>
    <dgm:pt modelId="{3AC62FF0-C675-4B5A-A7F1-2967804D5960}" type="pres">
      <dgm:prSet presAssocID="{63A6C13E-4350-46E9-B464-1A266E15A97F}" presName="sibTrans" presStyleLbl="bgSibTrans2D1" presStyleIdx="2" presStyleCnt="7"/>
      <dgm:spPr/>
    </dgm:pt>
    <dgm:pt modelId="{3A20907F-9CA8-4856-BD35-AF18B4706EC4}" type="pres">
      <dgm:prSet presAssocID="{061BCC9A-91A0-4ECD-BF86-6B9DE4EF363F}" presName="compNode" presStyleCnt="0"/>
      <dgm:spPr/>
    </dgm:pt>
    <dgm:pt modelId="{7E7B785B-2082-4D3C-AB29-2E799FEFC2B3}" type="pres">
      <dgm:prSet presAssocID="{061BCC9A-91A0-4ECD-BF86-6B9DE4EF363F}" presName="dummyConnPt" presStyleCnt="0"/>
      <dgm:spPr/>
    </dgm:pt>
    <dgm:pt modelId="{4D706784-CD5B-4829-B7AB-93D7D94D5F8C}" type="pres">
      <dgm:prSet presAssocID="{061BCC9A-91A0-4ECD-BF86-6B9DE4EF363F}" presName="node" presStyleLbl="node1" presStyleIdx="3" presStyleCnt="8">
        <dgm:presLayoutVars>
          <dgm:bulletEnabled val="1"/>
        </dgm:presLayoutVars>
      </dgm:prSet>
      <dgm:spPr/>
    </dgm:pt>
    <dgm:pt modelId="{695E1B2E-81A7-4D18-AF96-087F6A9B5B08}" type="pres">
      <dgm:prSet presAssocID="{48FFF364-23C0-4EFF-B0D5-3C7EBF106E82}" presName="sibTrans" presStyleLbl="bgSibTrans2D1" presStyleIdx="3" presStyleCnt="7"/>
      <dgm:spPr/>
    </dgm:pt>
    <dgm:pt modelId="{42F86B81-047D-4D84-B91F-2A54AEACDE27}" type="pres">
      <dgm:prSet presAssocID="{66A8D6F3-851E-4096-99CF-DB0BE82D99A8}" presName="compNode" presStyleCnt="0"/>
      <dgm:spPr/>
    </dgm:pt>
    <dgm:pt modelId="{FB43314C-2440-4B35-8004-4F12E34AFD3B}" type="pres">
      <dgm:prSet presAssocID="{66A8D6F3-851E-4096-99CF-DB0BE82D99A8}" presName="dummyConnPt" presStyleCnt="0"/>
      <dgm:spPr/>
    </dgm:pt>
    <dgm:pt modelId="{B923C196-DB1E-4B34-91CC-0AA35FD0BDBF}" type="pres">
      <dgm:prSet presAssocID="{66A8D6F3-851E-4096-99CF-DB0BE82D99A8}" presName="node" presStyleLbl="node1" presStyleIdx="4" presStyleCnt="8">
        <dgm:presLayoutVars>
          <dgm:bulletEnabled val="1"/>
        </dgm:presLayoutVars>
      </dgm:prSet>
      <dgm:spPr/>
    </dgm:pt>
    <dgm:pt modelId="{41E55E9B-5272-46EF-B8B0-BE09AEDB10AD}" type="pres">
      <dgm:prSet presAssocID="{AA9F27E7-0984-421F-8F98-7777DE755FB0}" presName="sibTrans" presStyleLbl="bgSibTrans2D1" presStyleIdx="4" presStyleCnt="7"/>
      <dgm:spPr/>
    </dgm:pt>
    <dgm:pt modelId="{7370BCDC-2D72-442F-A08F-EC8AC977A9C2}" type="pres">
      <dgm:prSet presAssocID="{21A5EF9F-309C-4C5F-A276-D0843F3F717A}" presName="compNode" presStyleCnt="0"/>
      <dgm:spPr/>
    </dgm:pt>
    <dgm:pt modelId="{DBD43D84-67B9-4FD5-9AF6-CAE1B4A78BF9}" type="pres">
      <dgm:prSet presAssocID="{21A5EF9F-309C-4C5F-A276-D0843F3F717A}" presName="dummyConnPt" presStyleCnt="0"/>
      <dgm:spPr/>
    </dgm:pt>
    <dgm:pt modelId="{95B5D5DE-E28D-4540-8579-8DBE3067F41B}" type="pres">
      <dgm:prSet presAssocID="{21A5EF9F-309C-4C5F-A276-D0843F3F717A}" presName="node" presStyleLbl="node1" presStyleIdx="5" presStyleCnt="8">
        <dgm:presLayoutVars>
          <dgm:bulletEnabled val="1"/>
        </dgm:presLayoutVars>
      </dgm:prSet>
      <dgm:spPr/>
    </dgm:pt>
    <dgm:pt modelId="{896C8A5F-A12E-4A2C-A1B2-0C26376784F3}" type="pres">
      <dgm:prSet presAssocID="{28BC0CEF-0A1A-458D-A14F-EA27082ABCCC}" presName="sibTrans" presStyleLbl="bgSibTrans2D1" presStyleIdx="5" presStyleCnt="7"/>
      <dgm:spPr/>
    </dgm:pt>
    <dgm:pt modelId="{AC347264-3077-4FF9-9E0C-E50B9FDA425F}" type="pres">
      <dgm:prSet presAssocID="{C3A6E100-620A-47B6-B04C-99FD9AB8F0EA}" presName="compNode" presStyleCnt="0"/>
      <dgm:spPr/>
    </dgm:pt>
    <dgm:pt modelId="{107EE3D5-DC19-4A33-90F8-3285D97F142D}" type="pres">
      <dgm:prSet presAssocID="{C3A6E100-620A-47B6-B04C-99FD9AB8F0EA}" presName="dummyConnPt" presStyleCnt="0"/>
      <dgm:spPr/>
    </dgm:pt>
    <dgm:pt modelId="{502BBAA4-B7D1-4D0E-B44B-398DA23C22BD}" type="pres">
      <dgm:prSet presAssocID="{C3A6E100-620A-47B6-B04C-99FD9AB8F0EA}" presName="node" presStyleLbl="node1" presStyleIdx="6" presStyleCnt="8">
        <dgm:presLayoutVars>
          <dgm:bulletEnabled val="1"/>
        </dgm:presLayoutVars>
      </dgm:prSet>
      <dgm:spPr/>
    </dgm:pt>
    <dgm:pt modelId="{C266282B-688E-4259-AEED-C8B40FAF9354}" type="pres">
      <dgm:prSet presAssocID="{29E32DC1-45DA-4253-A169-57DF5B38D312}" presName="sibTrans" presStyleLbl="bgSibTrans2D1" presStyleIdx="6" presStyleCnt="7"/>
      <dgm:spPr/>
    </dgm:pt>
    <dgm:pt modelId="{13BB7FE3-E3D0-41AD-B081-AEF048424991}" type="pres">
      <dgm:prSet presAssocID="{7D2D1768-E889-4B1F-8A9A-6CFF820AE0C9}" presName="compNode" presStyleCnt="0"/>
      <dgm:spPr/>
    </dgm:pt>
    <dgm:pt modelId="{FA2127BD-D5A3-42C5-9880-6AEA78797C36}" type="pres">
      <dgm:prSet presAssocID="{7D2D1768-E889-4B1F-8A9A-6CFF820AE0C9}" presName="dummyConnPt" presStyleCnt="0"/>
      <dgm:spPr/>
    </dgm:pt>
    <dgm:pt modelId="{C9EC69B6-AB25-423C-A85E-8E7A8E4781CD}" type="pres">
      <dgm:prSet presAssocID="{7D2D1768-E889-4B1F-8A9A-6CFF820AE0C9}" presName="node" presStyleLbl="node1" presStyleIdx="7" presStyleCnt="8">
        <dgm:presLayoutVars>
          <dgm:bulletEnabled val="1"/>
        </dgm:presLayoutVars>
      </dgm:prSet>
      <dgm:spPr/>
    </dgm:pt>
  </dgm:ptLst>
  <dgm:cxnLst>
    <dgm:cxn modelId="{36C14E0F-E8EC-4314-8B30-409AC5F3B528}" type="presOf" srcId="{094961EC-0430-48C5-8A14-C23A29A49EBA}" destId="{058DB3FC-EE3C-4B1F-B104-11C4C87928DF}" srcOrd="0" destOrd="0" presId="urn:microsoft.com/office/officeart/2005/8/layout/bProcess4"/>
    <dgm:cxn modelId="{7875F011-2A50-49AB-A938-CA8EE99C335C}" srcId="{17549654-E44D-4466-B2FB-C13B8C2D1323}" destId="{21A5EF9F-309C-4C5F-A276-D0843F3F717A}" srcOrd="5" destOrd="0" parTransId="{95CE2983-57CF-4E73-A5C9-514C5DF62537}" sibTransId="{28BC0CEF-0A1A-458D-A14F-EA27082ABCCC}"/>
    <dgm:cxn modelId="{2C8DE415-A584-4484-BC74-68AE76242014}" type="presOf" srcId="{17549654-E44D-4466-B2FB-C13B8C2D1323}" destId="{786DFA11-0EA2-4FEB-B72A-C45A768B8A9B}" srcOrd="0" destOrd="0" presId="urn:microsoft.com/office/officeart/2005/8/layout/bProcess4"/>
    <dgm:cxn modelId="{566F861A-C507-47F0-A392-CEBA2725A8CF}" type="presOf" srcId="{66A8D6F3-851E-4096-99CF-DB0BE82D99A8}" destId="{B923C196-DB1E-4B34-91CC-0AA35FD0BDBF}" srcOrd="0" destOrd="0" presId="urn:microsoft.com/office/officeart/2005/8/layout/bProcess4"/>
    <dgm:cxn modelId="{CC40821B-A213-4FA0-9852-BE26104465D2}" srcId="{17549654-E44D-4466-B2FB-C13B8C2D1323}" destId="{061BCC9A-91A0-4ECD-BF86-6B9DE4EF363F}" srcOrd="3" destOrd="0" parTransId="{59D8CA3E-D14D-43E7-A4CA-5CF93E86A048}" sibTransId="{48FFF364-23C0-4EFF-B0D5-3C7EBF106E82}"/>
    <dgm:cxn modelId="{4255E020-413A-46DC-B079-048E897A85AC}" srcId="{17549654-E44D-4466-B2FB-C13B8C2D1323}" destId="{0A5B096A-C256-4933-B18F-06D2708A87BD}" srcOrd="2" destOrd="0" parTransId="{5FD4BF69-565C-48B3-BA7E-7790729762F0}" sibTransId="{63A6C13E-4350-46E9-B464-1A266E15A97F}"/>
    <dgm:cxn modelId="{545EE236-1201-447A-A0F2-EE84BE3CACBC}" type="presOf" srcId="{25757528-EC19-464F-95A0-3417C6AF11E3}" destId="{394106A7-3746-430D-82B8-E0A715AD4A4D}" srcOrd="0" destOrd="0" presId="urn:microsoft.com/office/officeart/2005/8/layout/bProcess4"/>
    <dgm:cxn modelId="{AA63876B-E9BB-4C71-A393-090749DDA22E}" type="presOf" srcId="{29E32DC1-45DA-4253-A169-57DF5B38D312}" destId="{C266282B-688E-4259-AEED-C8B40FAF9354}" srcOrd="0" destOrd="0" presId="urn:microsoft.com/office/officeart/2005/8/layout/bProcess4"/>
    <dgm:cxn modelId="{A8920180-4984-420A-8EC3-C1EB62F2A032}" type="presOf" srcId="{C3A6E100-620A-47B6-B04C-99FD9AB8F0EA}" destId="{502BBAA4-B7D1-4D0E-B44B-398DA23C22BD}" srcOrd="0" destOrd="0" presId="urn:microsoft.com/office/officeart/2005/8/layout/bProcess4"/>
    <dgm:cxn modelId="{B52CC88A-DE4D-4832-BF83-1EC592C5744C}" type="presOf" srcId="{48FFF364-23C0-4EFF-B0D5-3C7EBF106E82}" destId="{695E1B2E-81A7-4D18-AF96-087F6A9B5B08}" srcOrd="0" destOrd="0" presId="urn:microsoft.com/office/officeart/2005/8/layout/bProcess4"/>
    <dgm:cxn modelId="{EC8763AF-328D-44D7-842A-606ED2FA6CFE}" type="presOf" srcId="{21A5EF9F-309C-4C5F-A276-D0843F3F717A}" destId="{95B5D5DE-E28D-4540-8579-8DBE3067F41B}" srcOrd="0" destOrd="0" presId="urn:microsoft.com/office/officeart/2005/8/layout/bProcess4"/>
    <dgm:cxn modelId="{A3984EB0-2F5F-4060-9EB0-B92E706D6F85}" type="presOf" srcId="{AA9F27E7-0984-421F-8F98-7777DE755FB0}" destId="{41E55E9B-5272-46EF-B8B0-BE09AEDB10AD}" srcOrd="0" destOrd="0" presId="urn:microsoft.com/office/officeart/2005/8/layout/bProcess4"/>
    <dgm:cxn modelId="{645EBEB3-E9E7-4F60-B5B5-D5290E980CDA}" type="presOf" srcId="{63A6C13E-4350-46E9-B464-1A266E15A97F}" destId="{3AC62FF0-C675-4B5A-A7F1-2967804D5960}" srcOrd="0" destOrd="0" presId="urn:microsoft.com/office/officeart/2005/8/layout/bProcess4"/>
    <dgm:cxn modelId="{602A64B4-628B-455D-AB54-3C2B4214AD0D}" srcId="{17549654-E44D-4466-B2FB-C13B8C2D1323}" destId="{66A8D6F3-851E-4096-99CF-DB0BE82D99A8}" srcOrd="4" destOrd="0" parTransId="{5402D3C8-AF0D-4EE3-A022-9D3E62623678}" sibTransId="{AA9F27E7-0984-421F-8F98-7777DE755FB0}"/>
    <dgm:cxn modelId="{D2E891B7-00FD-4C98-82F6-DEE005A9DA9E}" srcId="{17549654-E44D-4466-B2FB-C13B8C2D1323}" destId="{C3A6E100-620A-47B6-B04C-99FD9AB8F0EA}" srcOrd="6" destOrd="0" parTransId="{80D999B7-8F68-4348-826A-B7100928E075}" sibTransId="{29E32DC1-45DA-4253-A169-57DF5B38D312}"/>
    <dgm:cxn modelId="{2FC8B3BA-4E68-4097-997E-E9CC12FB35EC}" type="presOf" srcId="{0A5B096A-C256-4933-B18F-06D2708A87BD}" destId="{AB476BB5-9E4E-42D5-81FE-BF61F011CCF7}" srcOrd="0" destOrd="0" presId="urn:microsoft.com/office/officeart/2005/8/layout/bProcess4"/>
    <dgm:cxn modelId="{0536ECDB-76A6-4E51-A8D1-6FC3FACF7F23}" type="presOf" srcId="{7D2D1768-E889-4B1F-8A9A-6CFF820AE0C9}" destId="{C9EC69B6-AB25-423C-A85E-8E7A8E4781CD}" srcOrd="0" destOrd="0" presId="urn:microsoft.com/office/officeart/2005/8/layout/bProcess4"/>
    <dgm:cxn modelId="{F23A87DF-8499-4F39-9448-5AECC9D3D317}" type="presOf" srcId="{C6D0C74F-AA49-496E-8023-47568AD5238D}" destId="{1ED8F153-DA0C-4052-ADE2-53D0E8A80B28}" srcOrd="0" destOrd="0" presId="urn:microsoft.com/office/officeart/2005/8/layout/bProcess4"/>
    <dgm:cxn modelId="{B02762E6-61C2-4BCA-A484-6C0AB3BDE361}" type="presOf" srcId="{AD34F931-310F-48CA-B327-2D541AE0E52D}" destId="{6C822A52-AB63-4F89-A892-5DAF3CCDE528}" srcOrd="0" destOrd="0" presId="urn:microsoft.com/office/officeart/2005/8/layout/bProcess4"/>
    <dgm:cxn modelId="{84237AE7-D28F-4561-9DC1-B2BBD5E0B013}" type="presOf" srcId="{061BCC9A-91A0-4ECD-BF86-6B9DE4EF363F}" destId="{4D706784-CD5B-4829-B7AB-93D7D94D5F8C}" srcOrd="0" destOrd="0" presId="urn:microsoft.com/office/officeart/2005/8/layout/bProcess4"/>
    <dgm:cxn modelId="{D3BC8AF7-2714-4E97-B051-A76669B07F0C}" type="presOf" srcId="{28BC0CEF-0A1A-458D-A14F-EA27082ABCCC}" destId="{896C8A5F-A12E-4A2C-A1B2-0C26376784F3}" srcOrd="0" destOrd="0" presId="urn:microsoft.com/office/officeart/2005/8/layout/bProcess4"/>
    <dgm:cxn modelId="{1828F8F9-40B8-4482-808B-12DA36C7D4E0}" srcId="{17549654-E44D-4466-B2FB-C13B8C2D1323}" destId="{7D2D1768-E889-4B1F-8A9A-6CFF820AE0C9}" srcOrd="7" destOrd="0" parTransId="{6B1F5BC1-F332-4955-BCBC-500901481E33}" sibTransId="{0B3B04E7-6BE0-4F04-A4C7-C059E23C819A}"/>
    <dgm:cxn modelId="{755EDEFB-9E45-4643-936B-6D0143DC60FA}" srcId="{17549654-E44D-4466-B2FB-C13B8C2D1323}" destId="{AD34F931-310F-48CA-B327-2D541AE0E52D}" srcOrd="0" destOrd="0" parTransId="{AB694032-1203-4A23-A769-03531DA5EFD0}" sibTransId="{25757528-EC19-464F-95A0-3417C6AF11E3}"/>
    <dgm:cxn modelId="{9C290CFF-9755-4F2A-B4B6-685C00F15D00}" srcId="{17549654-E44D-4466-B2FB-C13B8C2D1323}" destId="{094961EC-0430-48C5-8A14-C23A29A49EBA}" srcOrd="1" destOrd="0" parTransId="{003116EF-BB97-413C-A2B7-1D2F7C954572}" sibTransId="{C6D0C74F-AA49-496E-8023-47568AD5238D}"/>
    <dgm:cxn modelId="{896E8C95-646F-4C90-8433-12EE113BB4C8}" type="presParOf" srcId="{786DFA11-0EA2-4FEB-B72A-C45A768B8A9B}" destId="{EDF6E812-745E-415A-BA0A-4A987821D678}" srcOrd="0" destOrd="0" presId="urn:microsoft.com/office/officeart/2005/8/layout/bProcess4"/>
    <dgm:cxn modelId="{60A50FDA-896E-47E3-9E31-7C6043D3C2FB}" type="presParOf" srcId="{EDF6E812-745E-415A-BA0A-4A987821D678}" destId="{2067D4F3-5B3B-4F42-B0A1-FE57773A97D6}" srcOrd="0" destOrd="0" presId="urn:microsoft.com/office/officeart/2005/8/layout/bProcess4"/>
    <dgm:cxn modelId="{642BD5F6-B760-43B8-9AA6-22E1D95BD8A5}" type="presParOf" srcId="{EDF6E812-745E-415A-BA0A-4A987821D678}" destId="{6C822A52-AB63-4F89-A892-5DAF3CCDE528}" srcOrd="1" destOrd="0" presId="urn:microsoft.com/office/officeart/2005/8/layout/bProcess4"/>
    <dgm:cxn modelId="{983F022B-E980-4F47-A2DA-79DE5CCC336C}" type="presParOf" srcId="{786DFA11-0EA2-4FEB-B72A-C45A768B8A9B}" destId="{394106A7-3746-430D-82B8-E0A715AD4A4D}" srcOrd="1" destOrd="0" presId="urn:microsoft.com/office/officeart/2005/8/layout/bProcess4"/>
    <dgm:cxn modelId="{157AF9DE-4B58-4E84-9982-AD516EC64C8A}" type="presParOf" srcId="{786DFA11-0EA2-4FEB-B72A-C45A768B8A9B}" destId="{6B6A6839-9CA5-4A1B-BC5C-10F94933F80B}" srcOrd="2" destOrd="0" presId="urn:microsoft.com/office/officeart/2005/8/layout/bProcess4"/>
    <dgm:cxn modelId="{AA5DD759-6D6F-4141-9D0F-CBDCE396F164}" type="presParOf" srcId="{6B6A6839-9CA5-4A1B-BC5C-10F94933F80B}" destId="{2FF7A345-9F90-49D2-8E6B-39590E338C0C}" srcOrd="0" destOrd="0" presId="urn:microsoft.com/office/officeart/2005/8/layout/bProcess4"/>
    <dgm:cxn modelId="{F7B811CA-008E-4FE0-B972-13551E9D9BE2}" type="presParOf" srcId="{6B6A6839-9CA5-4A1B-BC5C-10F94933F80B}" destId="{058DB3FC-EE3C-4B1F-B104-11C4C87928DF}" srcOrd="1" destOrd="0" presId="urn:microsoft.com/office/officeart/2005/8/layout/bProcess4"/>
    <dgm:cxn modelId="{123DE47F-37F2-49AC-9FF3-A316A76DC467}" type="presParOf" srcId="{786DFA11-0EA2-4FEB-B72A-C45A768B8A9B}" destId="{1ED8F153-DA0C-4052-ADE2-53D0E8A80B28}" srcOrd="3" destOrd="0" presId="urn:microsoft.com/office/officeart/2005/8/layout/bProcess4"/>
    <dgm:cxn modelId="{F18C8538-B2A1-422C-BDCB-8D6576B46A87}" type="presParOf" srcId="{786DFA11-0EA2-4FEB-B72A-C45A768B8A9B}" destId="{CE930765-054C-4FAC-B44F-D587CED5BD31}" srcOrd="4" destOrd="0" presId="urn:microsoft.com/office/officeart/2005/8/layout/bProcess4"/>
    <dgm:cxn modelId="{7D62D0A3-2C48-4AE8-9DB6-C02B51B3C8A4}" type="presParOf" srcId="{CE930765-054C-4FAC-B44F-D587CED5BD31}" destId="{A56C5865-0176-4963-ABCF-5B4882EAAC06}" srcOrd="0" destOrd="0" presId="urn:microsoft.com/office/officeart/2005/8/layout/bProcess4"/>
    <dgm:cxn modelId="{B78451F8-51E3-4D42-878B-42E54E60A41B}" type="presParOf" srcId="{CE930765-054C-4FAC-B44F-D587CED5BD31}" destId="{AB476BB5-9E4E-42D5-81FE-BF61F011CCF7}" srcOrd="1" destOrd="0" presId="urn:microsoft.com/office/officeart/2005/8/layout/bProcess4"/>
    <dgm:cxn modelId="{52021813-EB7E-4950-A9FB-053FCCD62EEE}" type="presParOf" srcId="{786DFA11-0EA2-4FEB-B72A-C45A768B8A9B}" destId="{3AC62FF0-C675-4B5A-A7F1-2967804D5960}" srcOrd="5" destOrd="0" presId="urn:microsoft.com/office/officeart/2005/8/layout/bProcess4"/>
    <dgm:cxn modelId="{74353DA5-4ECC-44D1-A27B-4B48480AD425}" type="presParOf" srcId="{786DFA11-0EA2-4FEB-B72A-C45A768B8A9B}" destId="{3A20907F-9CA8-4856-BD35-AF18B4706EC4}" srcOrd="6" destOrd="0" presId="urn:microsoft.com/office/officeart/2005/8/layout/bProcess4"/>
    <dgm:cxn modelId="{C4AB415A-7E0F-4644-95B1-7233F1BAD94F}" type="presParOf" srcId="{3A20907F-9CA8-4856-BD35-AF18B4706EC4}" destId="{7E7B785B-2082-4D3C-AB29-2E799FEFC2B3}" srcOrd="0" destOrd="0" presId="urn:microsoft.com/office/officeart/2005/8/layout/bProcess4"/>
    <dgm:cxn modelId="{C8379F1F-DA41-4370-8EA3-E0F2A5355C93}" type="presParOf" srcId="{3A20907F-9CA8-4856-BD35-AF18B4706EC4}" destId="{4D706784-CD5B-4829-B7AB-93D7D94D5F8C}" srcOrd="1" destOrd="0" presId="urn:microsoft.com/office/officeart/2005/8/layout/bProcess4"/>
    <dgm:cxn modelId="{D4C39602-5AA4-4F60-B211-E8574581BD3F}" type="presParOf" srcId="{786DFA11-0EA2-4FEB-B72A-C45A768B8A9B}" destId="{695E1B2E-81A7-4D18-AF96-087F6A9B5B08}" srcOrd="7" destOrd="0" presId="urn:microsoft.com/office/officeart/2005/8/layout/bProcess4"/>
    <dgm:cxn modelId="{A1349317-4EC7-4F40-8A05-CB85F14D3C71}" type="presParOf" srcId="{786DFA11-0EA2-4FEB-B72A-C45A768B8A9B}" destId="{42F86B81-047D-4D84-B91F-2A54AEACDE27}" srcOrd="8" destOrd="0" presId="urn:microsoft.com/office/officeart/2005/8/layout/bProcess4"/>
    <dgm:cxn modelId="{9DAD287E-777A-48DC-9296-E4168172E2FF}" type="presParOf" srcId="{42F86B81-047D-4D84-B91F-2A54AEACDE27}" destId="{FB43314C-2440-4B35-8004-4F12E34AFD3B}" srcOrd="0" destOrd="0" presId="urn:microsoft.com/office/officeart/2005/8/layout/bProcess4"/>
    <dgm:cxn modelId="{A86E22BA-D8A5-495F-87C0-2572C7B98729}" type="presParOf" srcId="{42F86B81-047D-4D84-B91F-2A54AEACDE27}" destId="{B923C196-DB1E-4B34-91CC-0AA35FD0BDBF}" srcOrd="1" destOrd="0" presId="urn:microsoft.com/office/officeart/2005/8/layout/bProcess4"/>
    <dgm:cxn modelId="{81DB207E-1EF5-435A-AED4-3F523F793011}" type="presParOf" srcId="{786DFA11-0EA2-4FEB-B72A-C45A768B8A9B}" destId="{41E55E9B-5272-46EF-B8B0-BE09AEDB10AD}" srcOrd="9" destOrd="0" presId="urn:microsoft.com/office/officeart/2005/8/layout/bProcess4"/>
    <dgm:cxn modelId="{433C1C78-88A9-4996-B61E-4B1FE16D10A0}" type="presParOf" srcId="{786DFA11-0EA2-4FEB-B72A-C45A768B8A9B}" destId="{7370BCDC-2D72-442F-A08F-EC8AC977A9C2}" srcOrd="10" destOrd="0" presId="urn:microsoft.com/office/officeart/2005/8/layout/bProcess4"/>
    <dgm:cxn modelId="{3A39AE50-04EC-4BBE-B4CD-4FEF500BF1CB}" type="presParOf" srcId="{7370BCDC-2D72-442F-A08F-EC8AC977A9C2}" destId="{DBD43D84-67B9-4FD5-9AF6-CAE1B4A78BF9}" srcOrd="0" destOrd="0" presId="urn:microsoft.com/office/officeart/2005/8/layout/bProcess4"/>
    <dgm:cxn modelId="{46BA6EB3-DBDE-40B0-B3C3-C28DA703C60D}" type="presParOf" srcId="{7370BCDC-2D72-442F-A08F-EC8AC977A9C2}" destId="{95B5D5DE-E28D-4540-8579-8DBE3067F41B}" srcOrd="1" destOrd="0" presId="urn:microsoft.com/office/officeart/2005/8/layout/bProcess4"/>
    <dgm:cxn modelId="{5C6911F6-32A4-42FF-A7B3-30F2C46E4CF9}" type="presParOf" srcId="{786DFA11-0EA2-4FEB-B72A-C45A768B8A9B}" destId="{896C8A5F-A12E-4A2C-A1B2-0C26376784F3}" srcOrd="11" destOrd="0" presId="urn:microsoft.com/office/officeart/2005/8/layout/bProcess4"/>
    <dgm:cxn modelId="{7784EDC9-AD66-4EF6-ABEE-078085E02111}" type="presParOf" srcId="{786DFA11-0EA2-4FEB-B72A-C45A768B8A9B}" destId="{AC347264-3077-4FF9-9E0C-E50B9FDA425F}" srcOrd="12" destOrd="0" presId="urn:microsoft.com/office/officeart/2005/8/layout/bProcess4"/>
    <dgm:cxn modelId="{A69F978B-4D22-4EE4-868D-09DE97908E97}" type="presParOf" srcId="{AC347264-3077-4FF9-9E0C-E50B9FDA425F}" destId="{107EE3D5-DC19-4A33-90F8-3285D97F142D}" srcOrd="0" destOrd="0" presId="urn:microsoft.com/office/officeart/2005/8/layout/bProcess4"/>
    <dgm:cxn modelId="{29DEA306-FC60-4336-A12E-1B97AC16913E}" type="presParOf" srcId="{AC347264-3077-4FF9-9E0C-E50B9FDA425F}" destId="{502BBAA4-B7D1-4D0E-B44B-398DA23C22BD}" srcOrd="1" destOrd="0" presId="urn:microsoft.com/office/officeart/2005/8/layout/bProcess4"/>
    <dgm:cxn modelId="{ED618E15-4BD1-4E3A-A377-6A454913D673}" type="presParOf" srcId="{786DFA11-0EA2-4FEB-B72A-C45A768B8A9B}" destId="{C266282B-688E-4259-AEED-C8B40FAF9354}" srcOrd="13" destOrd="0" presId="urn:microsoft.com/office/officeart/2005/8/layout/bProcess4"/>
    <dgm:cxn modelId="{90A3630E-7339-43D1-B4CE-F5034D00CC38}" type="presParOf" srcId="{786DFA11-0EA2-4FEB-B72A-C45A768B8A9B}" destId="{13BB7FE3-E3D0-41AD-B081-AEF048424991}" srcOrd="14" destOrd="0" presId="urn:microsoft.com/office/officeart/2005/8/layout/bProcess4"/>
    <dgm:cxn modelId="{9D78FCAC-6A74-4B64-A0EB-0D1565447116}" type="presParOf" srcId="{13BB7FE3-E3D0-41AD-B081-AEF048424991}" destId="{FA2127BD-D5A3-42C5-9880-6AEA78797C36}" srcOrd="0" destOrd="0" presId="urn:microsoft.com/office/officeart/2005/8/layout/bProcess4"/>
    <dgm:cxn modelId="{0D89BB8F-0519-4EAB-B2AF-DAFDB9D794C2}" type="presParOf" srcId="{13BB7FE3-E3D0-41AD-B081-AEF048424991}" destId="{C9EC69B6-AB25-423C-A85E-8E7A8E4781CD}"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006E78-50F4-4E37-BC13-DC0503EFEEE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CE94B2-C52A-4BA5-88AF-5416AA5BA6CE}">
      <dgm:prSet/>
      <dgm:spPr/>
      <dgm:t>
        <a:bodyPr/>
        <a:lstStyle/>
        <a:p>
          <a:pPr>
            <a:lnSpc>
              <a:spcPct val="100000"/>
            </a:lnSpc>
          </a:pPr>
          <a:r>
            <a:rPr lang="en-US" dirty="0"/>
            <a:t>Describe how data were processed</a:t>
          </a:r>
        </a:p>
      </dgm:t>
    </dgm:pt>
    <dgm:pt modelId="{3A3E4FC4-45A1-424F-8600-C302A095A9C8}" type="parTrans" cxnId="{B4512512-ABEA-4B7B-B00C-FB4F5A8CD859}">
      <dgm:prSet/>
      <dgm:spPr/>
      <dgm:t>
        <a:bodyPr/>
        <a:lstStyle/>
        <a:p>
          <a:endParaRPr lang="en-US"/>
        </a:p>
      </dgm:t>
    </dgm:pt>
    <dgm:pt modelId="{FB3B9F14-4F12-4C41-AE20-94EC7E1D2B7A}" type="sibTrans" cxnId="{B4512512-ABEA-4B7B-B00C-FB4F5A8CD859}">
      <dgm:prSet/>
      <dgm:spPr/>
      <dgm:t>
        <a:bodyPr/>
        <a:lstStyle/>
        <a:p>
          <a:endParaRPr lang="en-US"/>
        </a:p>
      </dgm:t>
    </dgm:pt>
    <dgm:pt modelId="{E4523A7A-7E32-4C83-A403-FFC0E14686F1}">
      <dgm:prSet/>
      <dgm:spPr/>
      <dgm:t>
        <a:bodyPr/>
        <a:lstStyle/>
        <a:p>
          <a:pPr>
            <a:lnSpc>
              <a:spcPct val="100000"/>
            </a:lnSpc>
          </a:pPr>
          <a:r>
            <a:rPr lang="en-US"/>
            <a:t>You need to present your data wrangling process using key phrases and flowcharts</a:t>
          </a:r>
        </a:p>
      </dgm:t>
    </dgm:pt>
    <dgm:pt modelId="{F72EA219-422E-45DA-8E51-A65A01034E0E}" type="parTrans" cxnId="{4F122BA4-B8E0-493E-9D6D-8E42D3E3FE7E}">
      <dgm:prSet/>
      <dgm:spPr/>
      <dgm:t>
        <a:bodyPr/>
        <a:lstStyle/>
        <a:p>
          <a:endParaRPr lang="en-US"/>
        </a:p>
      </dgm:t>
    </dgm:pt>
    <dgm:pt modelId="{1A6B06CF-BB42-44D4-8772-A02A6E0D6814}" type="sibTrans" cxnId="{4F122BA4-B8E0-493E-9D6D-8E42D3E3FE7E}">
      <dgm:prSet/>
      <dgm:spPr/>
      <dgm:t>
        <a:bodyPr/>
        <a:lstStyle/>
        <a:p>
          <a:endParaRPr lang="en-US"/>
        </a:p>
      </dgm:t>
    </dgm:pt>
    <dgm:pt modelId="{62A144E7-E02C-4E02-9A60-CE38F9738E48}">
      <dgm:prSet/>
      <dgm:spPr/>
      <dgm:t>
        <a:bodyPr/>
        <a:lstStyle/>
        <a:p>
          <a:pPr>
            <a:lnSpc>
              <a:spcPct val="100000"/>
            </a:lnSpc>
          </a:pPr>
          <a:r>
            <a:rPr lang="en-US"/>
            <a:t>Add the GitHub URL of your completed data wrangling related notebooks, as an external reference and peer-review purpose</a:t>
          </a:r>
        </a:p>
      </dgm:t>
    </dgm:pt>
    <dgm:pt modelId="{3C410881-DA00-464D-A4B0-591BFAAC500E}" type="parTrans" cxnId="{8997856F-DC0E-4D50-BCEE-D17AA5F18121}">
      <dgm:prSet/>
      <dgm:spPr/>
      <dgm:t>
        <a:bodyPr/>
        <a:lstStyle/>
        <a:p>
          <a:endParaRPr lang="en-US"/>
        </a:p>
      </dgm:t>
    </dgm:pt>
    <dgm:pt modelId="{A2C5C887-0143-4924-83E9-4077DCA85B02}" type="sibTrans" cxnId="{8997856F-DC0E-4D50-BCEE-D17AA5F18121}">
      <dgm:prSet/>
      <dgm:spPr/>
      <dgm:t>
        <a:bodyPr/>
        <a:lstStyle/>
        <a:p>
          <a:endParaRPr lang="en-US"/>
        </a:p>
      </dgm:t>
    </dgm:pt>
    <dgm:pt modelId="{AC3D9E96-DD2A-4328-A748-B6D47A248C7D}" type="pres">
      <dgm:prSet presAssocID="{49006E78-50F4-4E37-BC13-DC0503EFEEE9}" presName="root" presStyleCnt="0">
        <dgm:presLayoutVars>
          <dgm:dir/>
          <dgm:resizeHandles val="exact"/>
        </dgm:presLayoutVars>
      </dgm:prSet>
      <dgm:spPr/>
    </dgm:pt>
    <dgm:pt modelId="{4C0773A7-F1D8-4F8A-9F69-99022BBD2892}" type="pres">
      <dgm:prSet presAssocID="{96CE94B2-C52A-4BA5-88AF-5416AA5BA6CE}" presName="compNode" presStyleCnt="0"/>
      <dgm:spPr/>
    </dgm:pt>
    <dgm:pt modelId="{B1D807BA-5D05-418E-8FFC-7DBAEA5E902C}" type="pres">
      <dgm:prSet presAssocID="{96CE94B2-C52A-4BA5-88AF-5416AA5BA6CE}" presName="bgRect" presStyleLbl="bgShp" presStyleIdx="0" presStyleCnt="3"/>
      <dgm:spPr/>
    </dgm:pt>
    <dgm:pt modelId="{3F12988D-5A58-4CF0-92A7-17998AF5C43C}" type="pres">
      <dgm:prSet presAssocID="{96CE94B2-C52A-4BA5-88AF-5416AA5BA6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10A6C2F6-8068-4C95-B74A-3328F2BC41CA}" type="pres">
      <dgm:prSet presAssocID="{96CE94B2-C52A-4BA5-88AF-5416AA5BA6CE}" presName="spaceRect" presStyleCnt="0"/>
      <dgm:spPr/>
    </dgm:pt>
    <dgm:pt modelId="{A02F9C79-B4BB-4109-B79B-329B3097456F}" type="pres">
      <dgm:prSet presAssocID="{96CE94B2-C52A-4BA5-88AF-5416AA5BA6CE}" presName="parTx" presStyleLbl="revTx" presStyleIdx="0" presStyleCnt="3">
        <dgm:presLayoutVars>
          <dgm:chMax val="0"/>
          <dgm:chPref val="0"/>
        </dgm:presLayoutVars>
      </dgm:prSet>
      <dgm:spPr/>
    </dgm:pt>
    <dgm:pt modelId="{81314CCE-83FE-4F3F-BEAE-FA12B68FD5E3}" type="pres">
      <dgm:prSet presAssocID="{FB3B9F14-4F12-4C41-AE20-94EC7E1D2B7A}" presName="sibTrans" presStyleCnt="0"/>
      <dgm:spPr/>
    </dgm:pt>
    <dgm:pt modelId="{5B3BA7FE-6FD5-48C8-8E5B-0C192A36348F}" type="pres">
      <dgm:prSet presAssocID="{E4523A7A-7E32-4C83-A403-FFC0E14686F1}" presName="compNode" presStyleCnt="0"/>
      <dgm:spPr/>
    </dgm:pt>
    <dgm:pt modelId="{636BB965-FD41-4F93-90E7-E8B4BF5CACB5}" type="pres">
      <dgm:prSet presAssocID="{E4523A7A-7E32-4C83-A403-FFC0E14686F1}" presName="bgRect" presStyleLbl="bgShp" presStyleIdx="1" presStyleCnt="3"/>
      <dgm:spPr/>
    </dgm:pt>
    <dgm:pt modelId="{391CE3F6-89FE-4827-A650-3324FFB75D02}" type="pres">
      <dgm:prSet presAssocID="{E4523A7A-7E32-4C83-A403-FFC0E14686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2E05C511-C72B-4988-8EB3-410D242B9D16}" type="pres">
      <dgm:prSet presAssocID="{E4523A7A-7E32-4C83-A403-FFC0E14686F1}" presName="spaceRect" presStyleCnt="0"/>
      <dgm:spPr/>
    </dgm:pt>
    <dgm:pt modelId="{E3B86A53-D766-48CB-8EBC-015326F372FC}" type="pres">
      <dgm:prSet presAssocID="{E4523A7A-7E32-4C83-A403-FFC0E14686F1}" presName="parTx" presStyleLbl="revTx" presStyleIdx="1" presStyleCnt="3">
        <dgm:presLayoutVars>
          <dgm:chMax val="0"/>
          <dgm:chPref val="0"/>
        </dgm:presLayoutVars>
      </dgm:prSet>
      <dgm:spPr/>
    </dgm:pt>
    <dgm:pt modelId="{CFE46FE8-1932-4CFE-B899-84A4A0422843}" type="pres">
      <dgm:prSet presAssocID="{1A6B06CF-BB42-44D4-8772-A02A6E0D6814}" presName="sibTrans" presStyleCnt="0"/>
      <dgm:spPr/>
    </dgm:pt>
    <dgm:pt modelId="{7FBD3469-0340-4D81-9BDC-0AEDA23C08DD}" type="pres">
      <dgm:prSet presAssocID="{62A144E7-E02C-4E02-9A60-CE38F9738E48}" presName="compNode" presStyleCnt="0"/>
      <dgm:spPr/>
    </dgm:pt>
    <dgm:pt modelId="{D296A18F-5831-4C9D-BBE0-8EBCBE78223B}" type="pres">
      <dgm:prSet presAssocID="{62A144E7-E02C-4E02-9A60-CE38F9738E48}" presName="bgRect" presStyleLbl="bgShp" presStyleIdx="2" presStyleCnt="3"/>
      <dgm:spPr/>
    </dgm:pt>
    <dgm:pt modelId="{7A82E261-36EF-43BE-9674-013308428EF6}" type="pres">
      <dgm:prSet presAssocID="{62A144E7-E02C-4E02-9A60-CE38F9738E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hredder"/>
        </a:ext>
      </dgm:extLst>
    </dgm:pt>
    <dgm:pt modelId="{2FE2C834-5132-4AF8-A10E-711A5862BB84}" type="pres">
      <dgm:prSet presAssocID="{62A144E7-E02C-4E02-9A60-CE38F9738E48}" presName="spaceRect" presStyleCnt="0"/>
      <dgm:spPr/>
    </dgm:pt>
    <dgm:pt modelId="{1B6F7D0F-9C2F-4F27-8B50-2A73C66DA252}" type="pres">
      <dgm:prSet presAssocID="{62A144E7-E02C-4E02-9A60-CE38F9738E48}" presName="parTx" presStyleLbl="revTx" presStyleIdx="2" presStyleCnt="3">
        <dgm:presLayoutVars>
          <dgm:chMax val="0"/>
          <dgm:chPref val="0"/>
        </dgm:presLayoutVars>
      </dgm:prSet>
      <dgm:spPr/>
    </dgm:pt>
  </dgm:ptLst>
  <dgm:cxnLst>
    <dgm:cxn modelId="{B4512512-ABEA-4B7B-B00C-FB4F5A8CD859}" srcId="{49006E78-50F4-4E37-BC13-DC0503EFEEE9}" destId="{96CE94B2-C52A-4BA5-88AF-5416AA5BA6CE}" srcOrd="0" destOrd="0" parTransId="{3A3E4FC4-45A1-424F-8600-C302A095A9C8}" sibTransId="{FB3B9F14-4F12-4C41-AE20-94EC7E1D2B7A}"/>
    <dgm:cxn modelId="{C2AD8B2D-372A-4B2C-B1D7-81A14E4C2A7C}" type="presOf" srcId="{49006E78-50F4-4E37-BC13-DC0503EFEEE9}" destId="{AC3D9E96-DD2A-4328-A748-B6D47A248C7D}" srcOrd="0" destOrd="0" presId="urn:microsoft.com/office/officeart/2018/2/layout/IconVerticalSolidList"/>
    <dgm:cxn modelId="{E380A85E-12B1-4AB6-9632-4617676EAF80}" type="presOf" srcId="{E4523A7A-7E32-4C83-A403-FFC0E14686F1}" destId="{E3B86A53-D766-48CB-8EBC-015326F372FC}" srcOrd="0" destOrd="0" presId="urn:microsoft.com/office/officeart/2018/2/layout/IconVerticalSolidList"/>
    <dgm:cxn modelId="{8997856F-DC0E-4D50-BCEE-D17AA5F18121}" srcId="{49006E78-50F4-4E37-BC13-DC0503EFEEE9}" destId="{62A144E7-E02C-4E02-9A60-CE38F9738E48}" srcOrd="2" destOrd="0" parTransId="{3C410881-DA00-464D-A4B0-591BFAAC500E}" sibTransId="{A2C5C887-0143-4924-83E9-4077DCA85B02}"/>
    <dgm:cxn modelId="{4A0C8B8B-59EA-44DD-95BD-4F1D79156D5D}" type="presOf" srcId="{62A144E7-E02C-4E02-9A60-CE38F9738E48}" destId="{1B6F7D0F-9C2F-4F27-8B50-2A73C66DA252}" srcOrd="0" destOrd="0" presId="urn:microsoft.com/office/officeart/2018/2/layout/IconVerticalSolidList"/>
    <dgm:cxn modelId="{4F122BA4-B8E0-493E-9D6D-8E42D3E3FE7E}" srcId="{49006E78-50F4-4E37-BC13-DC0503EFEEE9}" destId="{E4523A7A-7E32-4C83-A403-FFC0E14686F1}" srcOrd="1" destOrd="0" parTransId="{F72EA219-422E-45DA-8E51-A65A01034E0E}" sibTransId="{1A6B06CF-BB42-44D4-8772-A02A6E0D6814}"/>
    <dgm:cxn modelId="{C8A40AF3-1A62-4323-9354-C59CF95D8618}" type="presOf" srcId="{96CE94B2-C52A-4BA5-88AF-5416AA5BA6CE}" destId="{A02F9C79-B4BB-4109-B79B-329B3097456F}" srcOrd="0" destOrd="0" presId="urn:microsoft.com/office/officeart/2018/2/layout/IconVerticalSolidList"/>
    <dgm:cxn modelId="{7DB2C0F5-FAEB-4905-A7E6-44B40AEDBC28}" type="presParOf" srcId="{AC3D9E96-DD2A-4328-A748-B6D47A248C7D}" destId="{4C0773A7-F1D8-4F8A-9F69-99022BBD2892}" srcOrd="0" destOrd="0" presId="urn:microsoft.com/office/officeart/2018/2/layout/IconVerticalSolidList"/>
    <dgm:cxn modelId="{98815FB6-D60A-4EBA-8CF8-5627B94D078E}" type="presParOf" srcId="{4C0773A7-F1D8-4F8A-9F69-99022BBD2892}" destId="{B1D807BA-5D05-418E-8FFC-7DBAEA5E902C}" srcOrd="0" destOrd="0" presId="urn:microsoft.com/office/officeart/2018/2/layout/IconVerticalSolidList"/>
    <dgm:cxn modelId="{8DC60093-2217-42F5-A0F4-D68059F51D9E}" type="presParOf" srcId="{4C0773A7-F1D8-4F8A-9F69-99022BBD2892}" destId="{3F12988D-5A58-4CF0-92A7-17998AF5C43C}" srcOrd="1" destOrd="0" presId="urn:microsoft.com/office/officeart/2018/2/layout/IconVerticalSolidList"/>
    <dgm:cxn modelId="{FB6A588C-F675-40BF-B89A-3087357E212D}" type="presParOf" srcId="{4C0773A7-F1D8-4F8A-9F69-99022BBD2892}" destId="{10A6C2F6-8068-4C95-B74A-3328F2BC41CA}" srcOrd="2" destOrd="0" presId="urn:microsoft.com/office/officeart/2018/2/layout/IconVerticalSolidList"/>
    <dgm:cxn modelId="{BF7840A8-53F7-4493-A2E8-BDDFF2318644}" type="presParOf" srcId="{4C0773A7-F1D8-4F8A-9F69-99022BBD2892}" destId="{A02F9C79-B4BB-4109-B79B-329B3097456F}" srcOrd="3" destOrd="0" presId="urn:microsoft.com/office/officeart/2018/2/layout/IconVerticalSolidList"/>
    <dgm:cxn modelId="{E0CB1E18-C009-4C0C-840A-AB7F96B64B37}" type="presParOf" srcId="{AC3D9E96-DD2A-4328-A748-B6D47A248C7D}" destId="{81314CCE-83FE-4F3F-BEAE-FA12B68FD5E3}" srcOrd="1" destOrd="0" presId="urn:microsoft.com/office/officeart/2018/2/layout/IconVerticalSolidList"/>
    <dgm:cxn modelId="{AFB37263-FBDA-41D8-8A4B-C9817F075617}" type="presParOf" srcId="{AC3D9E96-DD2A-4328-A748-B6D47A248C7D}" destId="{5B3BA7FE-6FD5-48C8-8E5B-0C192A36348F}" srcOrd="2" destOrd="0" presId="urn:microsoft.com/office/officeart/2018/2/layout/IconVerticalSolidList"/>
    <dgm:cxn modelId="{9191287A-7FD2-422B-97FE-1F9EF1FCB32B}" type="presParOf" srcId="{5B3BA7FE-6FD5-48C8-8E5B-0C192A36348F}" destId="{636BB965-FD41-4F93-90E7-E8B4BF5CACB5}" srcOrd="0" destOrd="0" presId="urn:microsoft.com/office/officeart/2018/2/layout/IconVerticalSolidList"/>
    <dgm:cxn modelId="{7A29A4D4-7340-4054-B3BA-5F0850FBE8BE}" type="presParOf" srcId="{5B3BA7FE-6FD5-48C8-8E5B-0C192A36348F}" destId="{391CE3F6-89FE-4827-A650-3324FFB75D02}" srcOrd="1" destOrd="0" presId="urn:microsoft.com/office/officeart/2018/2/layout/IconVerticalSolidList"/>
    <dgm:cxn modelId="{387102EC-566D-4AE0-9139-3F3324AF7E54}" type="presParOf" srcId="{5B3BA7FE-6FD5-48C8-8E5B-0C192A36348F}" destId="{2E05C511-C72B-4988-8EB3-410D242B9D16}" srcOrd="2" destOrd="0" presId="urn:microsoft.com/office/officeart/2018/2/layout/IconVerticalSolidList"/>
    <dgm:cxn modelId="{9185641C-ED07-4EF8-90F6-EA439CC80E72}" type="presParOf" srcId="{5B3BA7FE-6FD5-48C8-8E5B-0C192A36348F}" destId="{E3B86A53-D766-48CB-8EBC-015326F372FC}" srcOrd="3" destOrd="0" presId="urn:microsoft.com/office/officeart/2018/2/layout/IconVerticalSolidList"/>
    <dgm:cxn modelId="{2F7F4DF3-E18E-441E-8BEE-87C24FF45B08}" type="presParOf" srcId="{AC3D9E96-DD2A-4328-A748-B6D47A248C7D}" destId="{CFE46FE8-1932-4CFE-B899-84A4A0422843}" srcOrd="3" destOrd="0" presId="urn:microsoft.com/office/officeart/2018/2/layout/IconVerticalSolidList"/>
    <dgm:cxn modelId="{D6E1F3D7-C6C7-430B-90B7-7879D2138B62}" type="presParOf" srcId="{AC3D9E96-DD2A-4328-A748-B6D47A248C7D}" destId="{7FBD3469-0340-4D81-9BDC-0AEDA23C08DD}" srcOrd="4" destOrd="0" presId="urn:microsoft.com/office/officeart/2018/2/layout/IconVerticalSolidList"/>
    <dgm:cxn modelId="{AE4105F0-CBFB-46C5-A180-51A87FFB4D53}" type="presParOf" srcId="{7FBD3469-0340-4D81-9BDC-0AEDA23C08DD}" destId="{D296A18F-5831-4C9D-BBE0-8EBCBE78223B}" srcOrd="0" destOrd="0" presId="urn:microsoft.com/office/officeart/2018/2/layout/IconVerticalSolidList"/>
    <dgm:cxn modelId="{7C05B2A6-8F27-4EA2-BAE0-6DBC8F875D82}" type="presParOf" srcId="{7FBD3469-0340-4D81-9BDC-0AEDA23C08DD}" destId="{7A82E261-36EF-43BE-9674-013308428EF6}" srcOrd="1" destOrd="0" presId="urn:microsoft.com/office/officeart/2018/2/layout/IconVerticalSolidList"/>
    <dgm:cxn modelId="{9253F491-6827-4066-BB3F-1D358313102D}" type="presParOf" srcId="{7FBD3469-0340-4D81-9BDC-0AEDA23C08DD}" destId="{2FE2C834-5132-4AF8-A10E-711A5862BB84}" srcOrd="2" destOrd="0" presId="urn:microsoft.com/office/officeart/2018/2/layout/IconVerticalSolidList"/>
    <dgm:cxn modelId="{95F97C7B-AE7D-4D4E-8C7D-61CE2F22E648}" type="presParOf" srcId="{7FBD3469-0340-4D81-9BDC-0AEDA23C08DD}" destId="{1B6F7D0F-9C2F-4F27-8B50-2A73C66DA25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3BA946-0862-48D4-A540-4BFDDFB4D84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220A4D36-8E5E-4857-B208-967D8E81E43E}">
      <dgm:prSet phldrT="[Text]"/>
      <dgm:spPr/>
      <dgm:t>
        <a:bodyPr/>
        <a:lstStyle/>
        <a:p>
          <a:r>
            <a:rPr lang="en-US" dirty="0"/>
            <a:t>Identify missing values</a:t>
          </a:r>
        </a:p>
      </dgm:t>
    </dgm:pt>
    <dgm:pt modelId="{AEAE80EA-3048-417E-957E-EE44CE278068}" type="parTrans" cxnId="{D649B38E-9738-4713-84E9-3A0EFCBA5DE2}">
      <dgm:prSet/>
      <dgm:spPr/>
      <dgm:t>
        <a:bodyPr/>
        <a:lstStyle/>
        <a:p>
          <a:endParaRPr lang="en-US"/>
        </a:p>
      </dgm:t>
    </dgm:pt>
    <dgm:pt modelId="{0D1F8546-EB0E-4B20-B1B2-155091E5040F}" type="sibTrans" cxnId="{D649B38E-9738-4713-84E9-3A0EFCBA5DE2}">
      <dgm:prSet/>
      <dgm:spPr/>
      <dgm:t>
        <a:bodyPr/>
        <a:lstStyle/>
        <a:p>
          <a:endParaRPr lang="en-US"/>
        </a:p>
      </dgm:t>
    </dgm:pt>
    <dgm:pt modelId="{DAF7D35D-F03A-4A60-A89B-60EDABAF576C}">
      <dgm:prSet phldrT="[Text]"/>
      <dgm:spPr/>
      <dgm:t>
        <a:bodyPr/>
        <a:lstStyle/>
        <a:p>
          <a:r>
            <a:rPr lang="en-US" dirty="0"/>
            <a:t>Fill missing values with mean where applicable</a:t>
          </a:r>
        </a:p>
      </dgm:t>
    </dgm:pt>
    <dgm:pt modelId="{DAA73A81-2585-4646-BF69-D8D33D90B991}" type="parTrans" cxnId="{AF0792EE-42A3-4D60-B3D5-66F9BF589771}">
      <dgm:prSet/>
      <dgm:spPr/>
      <dgm:t>
        <a:bodyPr/>
        <a:lstStyle/>
        <a:p>
          <a:endParaRPr lang="en-US"/>
        </a:p>
      </dgm:t>
    </dgm:pt>
    <dgm:pt modelId="{83D8FCCC-05AE-46DA-9046-4658FC0C8454}" type="sibTrans" cxnId="{AF0792EE-42A3-4D60-B3D5-66F9BF589771}">
      <dgm:prSet/>
      <dgm:spPr/>
      <dgm:t>
        <a:bodyPr/>
        <a:lstStyle/>
        <a:p>
          <a:endParaRPr lang="en-US"/>
        </a:p>
      </dgm:t>
    </dgm:pt>
    <dgm:pt modelId="{A413E036-E785-4DFF-B8F8-94A55DFE252E}">
      <dgm:prSet phldrT="[Text]"/>
      <dgm:spPr/>
      <dgm:t>
        <a:bodyPr/>
        <a:lstStyle/>
        <a:p>
          <a:r>
            <a:rPr lang="en-US" dirty="0"/>
            <a:t>Convert data </a:t>
          </a:r>
          <a:r>
            <a:rPr lang="en-US"/>
            <a:t>to float64</a:t>
          </a:r>
        </a:p>
      </dgm:t>
    </dgm:pt>
    <dgm:pt modelId="{3CE66D30-7859-4673-8B9A-022E21193831}" type="parTrans" cxnId="{1F48E060-765F-48B7-A34F-AE824949AA8D}">
      <dgm:prSet/>
      <dgm:spPr/>
      <dgm:t>
        <a:bodyPr/>
        <a:lstStyle/>
        <a:p>
          <a:endParaRPr lang="en-US"/>
        </a:p>
      </dgm:t>
    </dgm:pt>
    <dgm:pt modelId="{CE9430C6-7E7C-47EF-B217-4B557E5983A4}" type="sibTrans" cxnId="{1F48E060-765F-48B7-A34F-AE824949AA8D}">
      <dgm:prSet/>
      <dgm:spPr/>
      <dgm:t>
        <a:bodyPr/>
        <a:lstStyle/>
        <a:p>
          <a:endParaRPr lang="en-US"/>
        </a:p>
      </dgm:t>
    </dgm:pt>
    <dgm:pt modelId="{CD84CDC3-9B93-4FCC-B44F-41A469A2C41C}">
      <dgm:prSet phldrT="[Text]"/>
      <dgm:spPr/>
      <dgm:t>
        <a:bodyPr/>
        <a:lstStyle/>
        <a:p>
          <a:r>
            <a:rPr lang="en-US" dirty="0"/>
            <a:t>Select key features</a:t>
          </a:r>
        </a:p>
      </dgm:t>
    </dgm:pt>
    <dgm:pt modelId="{9D3607CB-6712-4D0D-AEA3-704C599663A3}" type="parTrans" cxnId="{DBFBE0D7-E436-4250-BB6A-1AEEB4C13BEE}">
      <dgm:prSet/>
      <dgm:spPr/>
      <dgm:t>
        <a:bodyPr/>
        <a:lstStyle/>
        <a:p>
          <a:endParaRPr lang="en-US"/>
        </a:p>
      </dgm:t>
    </dgm:pt>
    <dgm:pt modelId="{EAB170F7-F211-48C6-B128-7EA646AE3F67}" type="sibTrans" cxnId="{DBFBE0D7-E436-4250-BB6A-1AEEB4C13BEE}">
      <dgm:prSet/>
      <dgm:spPr/>
      <dgm:t>
        <a:bodyPr/>
        <a:lstStyle/>
        <a:p>
          <a:endParaRPr lang="en-US"/>
        </a:p>
      </dgm:t>
    </dgm:pt>
    <dgm:pt modelId="{5FAAA8C1-D6C1-42F4-8EA5-60EA9F5FB14A}">
      <dgm:prSet phldrT="[Text]"/>
      <dgm:spPr/>
      <dgm:t>
        <a:bodyPr/>
        <a:lstStyle/>
        <a:p>
          <a:r>
            <a:rPr lang="en-US" dirty="0"/>
            <a:t>One Hot Encoding</a:t>
          </a:r>
        </a:p>
      </dgm:t>
    </dgm:pt>
    <dgm:pt modelId="{E0B73303-27DE-464B-BB70-C2BBC27A179E}" type="parTrans" cxnId="{389AEEA7-6945-470B-A3E0-93B0BB6101EE}">
      <dgm:prSet/>
      <dgm:spPr/>
      <dgm:t>
        <a:bodyPr/>
        <a:lstStyle/>
        <a:p>
          <a:endParaRPr lang="en-US"/>
        </a:p>
      </dgm:t>
    </dgm:pt>
    <dgm:pt modelId="{68CE288E-94B6-45CD-B2E3-B699D7D3EDBD}" type="sibTrans" cxnId="{389AEEA7-6945-470B-A3E0-93B0BB6101EE}">
      <dgm:prSet/>
      <dgm:spPr/>
      <dgm:t>
        <a:bodyPr/>
        <a:lstStyle/>
        <a:p>
          <a:endParaRPr lang="en-US"/>
        </a:p>
      </dgm:t>
    </dgm:pt>
    <dgm:pt modelId="{8389FDCC-2045-4B82-A409-74A7CDC91D45}" type="pres">
      <dgm:prSet presAssocID="{2C3BA946-0862-48D4-A540-4BFDDFB4D84C}" presName="Name0" presStyleCnt="0">
        <dgm:presLayoutVars>
          <dgm:dir/>
          <dgm:resizeHandles val="exact"/>
        </dgm:presLayoutVars>
      </dgm:prSet>
      <dgm:spPr/>
    </dgm:pt>
    <dgm:pt modelId="{3A668E47-F9A2-4D36-BEC2-F961F8B3CEDE}" type="pres">
      <dgm:prSet presAssocID="{220A4D36-8E5E-4857-B208-967D8E81E43E}" presName="node" presStyleLbl="node1" presStyleIdx="0" presStyleCnt="5">
        <dgm:presLayoutVars>
          <dgm:bulletEnabled val="1"/>
        </dgm:presLayoutVars>
      </dgm:prSet>
      <dgm:spPr/>
    </dgm:pt>
    <dgm:pt modelId="{38DEA222-44C8-4968-A880-E37FEC1472A1}" type="pres">
      <dgm:prSet presAssocID="{0D1F8546-EB0E-4B20-B1B2-155091E5040F}" presName="sibTrans" presStyleLbl="sibTrans1D1" presStyleIdx="0" presStyleCnt="4"/>
      <dgm:spPr/>
    </dgm:pt>
    <dgm:pt modelId="{8EBBD7C8-26DF-4CF3-9924-36EE075C4E87}" type="pres">
      <dgm:prSet presAssocID="{0D1F8546-EB0E-4B20-B1B2-155091E5040F}" presName="connectorText" presStyleLbl="sibTrans1D1" presStyleIdx="0" presStyleCnt="4"/>
      <dgm:spPr/>
    </dgm:pt>
    <dgm:pt modelId="{5C43023E-C371-4725-B4FB-AFA62285116D}" type="pres">
      <dgm:prSet presAssocID="{DAF7D35D-F03A-4A60-A89B-60EDABAF576C}" presName="node" presStyleLbl="node1" presStyleIdx="1" presStyleCnt="5">
        <dgm:presLayoutVars>
          <dgm:bulletEnabled val="1"/>
        </dgm:presLayoutVars>
      </dgm:prSet>
      <dgm:spPr/>
    </dgm:pt>
    <dgm:pt modelId="{53CD59AC-FA5B-453B-84EE-764DD35CCC87}" type="pres">
      <dgm:prSet presAssocID="{83D8FCCC-05AE-46DA-9046-4658FC0C8454}" presName="sibTrans" presStyleLbl="sibTrans1D1" presStyleIdx="1" presStyleCnt="4"/>
      <dgm:spPr/>
    </dgm:pt>
    <dgm:pt modelId="{90B9BB5E-CA84-4614-B1CD-1EB99D08307D}" type="pres">
      <dgm:prSet presAssocID="{83D8FCCC-05AE-46DA-9046-4658FC0C8454}" presName="connectorText" presStyleLbl="sibTrans1D1" presStyleIdx="1" presStyleCnt="4"/>
      <dgm:spPr/>
    </dgm:pt>
    <dgm:pt modelId="{6FBB7BDA-B445-4957-81F1-B185A75391A9}" type="pres">
      <dgm:prSet presAssocID="{A413E036-E785-4DFF-B8F8-94A55DFE252E}" presName="node" presStyleLbl="node1" presStyleIdx="2" presStyleCnt="5">
        <dgm:presLayoutVars>
          <dgm:bulletEnabled val="1"/>
        </dgm:presLayoutVars>
      </dgm:prSet>
      <dgm:spPr/>
    </dgm:pt>
    <dgm:pt modelId="{543389BF-AA1F-4430-A27D-FDD0FFF21DCE}" type="pres">
      <dgm:prSet presAssocID="{CE9430C6-7E7C-47EF-B217-4B557E5983A4}" presName="sibTrans" presStyleLbl="sibTrans1D1" presStyleIdx="2" presStyleCnt="4"/>
      <dgm:spPr/>
    </dgm:pt>
    <dgm:pt modelId="{FB281CDD-2D96-401E-9EB8-0C56908D6FF9}" type="pres">
      <dgm:prSet presAssocID="{CE9430C6-7E7C-47EF-B217-4B557E5983A4}" presName="connectorText" presStyleLbl="sibTrans1D1" presStyleIdx="2" presStyleCnt="4"/>
      <dgm:spPr/>
    </dgm:pt>
    <dgm:pt modelId="{13D7F21C-DD08-4BBE-846E-B589D79949FA}" type="pres">
      <dgm:prSet presAssocID="{CD84CDC3-9B93-4FCC-B44F-41A469A2C41C}" presName="node" presStyleLbl="node1" presStyleIdx="3" presStyleCnt="5">
        <dgm:presLayoutVars>
          <dgm:bulletEnabled val="1"/>
        </dgm:presLayoutVars>
      </dgm:prSet>
      <dgm:spPr/>
    </dgm:pt>
    <dgm:pt modelId="{78F7ACF5-2335-40D6-8E7C-471BF9DC7BEE}" type="pres">
      <dgm:prSet presAssocID="{EAB170F7-F211-48C6-B128-7EA646AE3F67}" presName="sibTrans" presStyleLbl="sibTrans1D1" presStyleIdx="3" presStyleCnt="4"/>
      <dgm:spPr/>
    </dgm:pt>
    <dgm:pt modelId="{87EF6A57-5027-4CBF-AFE6-F64D1187F0FF}" type="pres">
      <dgm:prSet presAssocID="{EAB170F7-F211-48C6-B128-7EA646AE3F67}" presName="connectorText" presStyleLbl="sibTrans1D1" presStyleIdx="3" presStyleCnt="4"/>
      <dgm:spPr/>
    </dgm:pt>
    <dgm:pt modelId="{D73823AD-9C26-4C36-ADE9-B2A97E2D80CE}" type="pres">
      <dgm:prSet presAssocID="{5FAAA8C1-D6C1-42F4-8EA5-60EA9F5FB14A}" presName="node" presStyleLbl="node1" presStyleIdx="4" presStyleCnt="5">
        <dgm:presLayoutVars>
          <dgm:bulletEnabled val="1"/>
        </dgm:presLayoutVars>
      </dgm:prSet>
      <dgm:spPr/>
    </dgm:pt>
  </dgm:ptLst>
  <dgm:cxnLst>
    <dgm:cxn modelId="{A53F4419-597E-41CD-BF5F-5CFC6AC16585}" type="presOf" srcId="{CD84CDC3-9B93-4FCC-B44F-41A469A2C41C}" destId="{13D7F21C-DD08-4BBE-846E-B589D79949FA}" srcOrd="0" destOrd="0" presId="urn:microsoft.com/office/officeart/2005/8/layout/bProcess3"/>
    <dgm:cxn modelId="{A6066D40-3254-4B6D-B128-B1977A017674}" type="presOf" srcId="{CE9430C6-7E7C-47EF-B217-4B557E5983A4}" destId="{543389BF-AA1F-4430-A27D-FDD0FFF21DCE}" srcOrd="0" destOrd="0" presId="urn:microsoft.com/office/officeart/2005/8/layout/bProcess3"/>
    <dgm:cxn modelId="{1F48E060-765F-48B7-A34F-AE824949AA8D}" srcId="{2C3BA946-0862-48D4-A540-4BFDDFB4D84C}" destId="{A413E036-E785-4DFF-B8F8-94A55DFE252E}" srcOrd="2" destOrd="0" parTransId="{3CE66D30-7859-4673-8B9A-022E21193831}" sibTransId="{CE9430C6-7E7C-47EF-B217-4B557E5983A4}"/>
    <dgm:cxn modelId="{89C81861-2BF8-4EC2-B114-880F77A1BD26}" type="presOf" srcId="{EAB170F7-F211-48C6-B128-7EA646AE3F67}" destId="{78F7ACF5-2335-40D6-8E7C-471BF9DC7BEE}" srcOrd="0" destOrd="0" presId="urn:microsoft.com/office/officeart/2005/8/layout/bProcess3"/>
    <dgm:cxn modelId="{41DC9C43-4ED2-41A5-B99F-DB4DF84E8157}" type="presOf" srcId="{DAF7D35D-F03A-4A60-A89B-60EDABAF576C}" destId="{5C43023E-C371-4725-B4FB-AFA62285116D}" srcOrd="0" destOrd="0" presId="urn:microsoft.com/office/officeart/2005/8/layout/bProcess3"/>
    <dgm:cxn modelId="{B2D3E167-B66C-45D7-97C3-FB4ECDFDB829}" type="presOf" srcId="{220A4D36-8E5E-4857-B208-967D8E81E43E}" destId="{3A668E47-F9A2-4D36-BEC2-F961F8B3CEDE}" srcOrd="0" destOrd="0" presId="urn:microsoft.com/office/officeart/2005/8/layout/bProcess3"/>
    <dgm:cxn modelId="{2FF9B74D-A90A-4E99-B04F-61B95160110C}" type="presOf" srcId="{83D8FCCC-05AE-46DA-9046-4658FC0C8454}" destId="{90B9BB5E-CA84-4614-B1CD-1EB99D08307D}" srcOrd="1" destOrd="0" presId="urn:microsoft.com/office/officeart/2005/8/layout/bProcess3"/>
    <dgm:cxn modelId="{B7D95678-C05E-42C5-B03E-467E5568D146}" type="presOf" srcId="{0D1F8546-EB0E-4B20-B1B2-155091E5040F}" destId="{8EBBD7C8-26DF-4CF3-9924-36EE075C4E87}" srcOrd="1" destOrd="0" presId="urn:microsoft.com/office/officeart/2005/8/layout/bProcess3"/>
    <dgm:cxn modelId="{2C02A659-5926-44AA-8742-8694BD49BDBF}" type="presOf" srcId="{0D1F8546-EB0E-4B20-B1B2-155091E5040F}" destId="{38DEA222-44C8-4968-A880-E37FEC1472A1}" srcOrd="0" destOrd="0" presId="urn:microsoft.com/office/officeart/2005/8/layout/bProcess3"/>
    <dgm:cxn modelId="{7B7D138D-E780-4F1F-A258-0B6105B263EE}" type="presOf" srcId="{5FAAA8C1-D6C1-42F4-8EA5-60EA9F5FB14A}" destId="{D73823AD-9C26-4C36-ADE9-B2A97E2D80CE}" srcOrd="0" destOrd="0" presId="urn:microsoft.com/office/officeart/2005/8/layout/bProcess3"/>
    <dgm:cxn modelId="{D649B38E-9738-4713-84E9-3A0EFCBA5DE2}" srcId="{2C3BA946-0862-48D4-A540-4BFDDFB4D84C}" destId="{220A4D36-8E5E-4857-B208-967D8E81E43E}" srcOrd="0" destOrd="0" parTransId="{AEAE80EA-3048-417E-957E-EE44CE278068}" sibTransId="{0D1F8546-EB0E-4B20-B1B2-155091E5040F}"/>
    <dgm:cxn modelId="{F9B28A96-9781-45C2-928F-161E917DB04D}" type="presOf" srcId="{83D8FCCC-05AE-46DA-9046-4658FC0C8454}" destId="{53CD59AC-FA5B-453B-84EE-764DD35CCC87}" srcOrd="0" destOrd="0" presId="urn:microsoft.com/office/officeart/2005/8/layout/bProcess3"/>
    <dgm:cxn modelId="{C5C9379B-FC0E-4CE0-A583-90DC0B8AA1C0}" type="presOf" srcId="{EAB170F7-F211-48C6-B128-7EA646AE3F67}" destId="{87EF6A57-5027-4CBF-AFE6-F64D1187F0FF}" srcOrd="1" destOrd="0" presId="urn:microsoft.com/office/officeart/2005/8/layout/bProcess3"/>
    <dgm:cxn modelId="{3E9FF3A2-C53C-464C-8079-6BE6C5C9DCCF}" type="presOf" srcId="{2C3BA946-0862-48D4-A540-4BFDDFB4D84C}" destId="{8389FDCC-2045-4B82-A409-74A7CDC91D45}" srcOrd="0" destOrd="0" presId="urn:microsoft.com/office/officeart/2005/8/layout/bProcess3"/>
    <dgm:cxn modelId="{389AEEA7-6945-470B-A3E0-93B0BB6101EE}" srcId="{2C3BA946-0862-48D4-A540-4BFDDFB4D84C}" destId="{5FAAA8C1-D6C1-42F4-8EA5-60EA9F5FB14A}" srcOrd="4" destOrd="0" parTransId="{E0B73303-27DE-464B-BB70-C2BBC27A179E}" sibTransId="{68CE288E-94B6-45CD-B2E3-B699D7D3EDBD}"/>
    <dgm:cxn modelId="{ABD655C4-2855-4FA5-8B51-3D6E2BE204B8}" type="presOf" srcId="{CE9430C6-7E7C-47EF-B217-4B557E5983A4}" destId="{FB281CDD-2D96-401E-9EB8-0C56908D6FF9}" srcOrd="1" destOrd="0" presId="urn:microsoft.com/office/officeart/2005/8/layout/bProcess3"/>
    <dgm:cxn modelId="{4DFF20CB-DBC8-4DD1-AC4E-DE82FB40094A}" type="presOf" srcId="{A413E036-E785-4DFF-B8F8-94A55DFE252E}" destId="{6FBB7BDA-B445-4957-81F1-B185A75391A9}" srcOrd="0" destOrd="0" presId="urn:microsoft.com/office/officeart/2005/8/layout/bProcess3"/>
    <dgm:cxn modelId="{DBFBE0D7-E436-4250-BB6A-1AEEB4C13BEE}" srcId="{2C3BA946-0862-48D4-A540-4BFDDFB4D84C}" destId="{CD84CDC3-9B93-4FCC-B44F-41A469A2C41C}" srcOrd="3" destOrd="0" parTransId="{9D3607CB-6712-4D0D-AEA3-704C599663A3}" sibTransId="{EAB170F7-F211-48C6-B128-7EA646AE3F67}"/>
    <dgm:cxn modelId="{AF0792EE-42A3-4D60-B3D5-66F9BF589771}" srcId="{2C3BA946-0862-48D4-A540-4BFDDFB4D84C}" destId="{DAF7D35D-F03A-4A60-A89B-60EDABAF576C}" srcOrd="1" destOrd="0" parTransId="{DAA73A81-2585-4646-BF69-D8D33D90B991}" sibTransId="{83D8FCCC-05AE-46DA-9046-4658FC0C8454}"/>
    <dgm:cxn modelId="{62B7288C-1BCB-4411-BF75-F26FB948121A}" type="presParOf" srcId="{8389FDCC-2045-4B82-A409-74A7CDC91D45}" destId="{3A668E47-F9A2-4D36-BEC2-F961F8B3CEDE}" srcOrd="0" destOrd="0" presId="urn:microsoft.com/office/officeart/2005/8/layout/bProcess3"/>
    <dgm:cxn modelId="{597975BB-40F3-464C-BD6A-F534D9598DD5}" type="presParOf" srcId="{8389FDCC-2045-4B82-A409-74A7CDC91D45}" destId="{38DEA222-44C8-4968-A880-E37FEC1472A1}" srcOrd="1" destOrd="0" presId="urn:microsoft.com/office/officeart/2005/8/layout/bProcess3"/>
    <dgm:cxn modelId="{C70BF6F4-C05C-4859-A0E2-C8DBE95D9EE9}" type="presParOf" srcId="{38DEA222-44C8-4968-A880-E37FEC1472A1}" destId="{8EBBD7C8-26DF-4CF3-9924-36EE075C4E87}" srcOrd="0" destOrd="0" presId="urn:microsoft.com/office/officeart/2005/8/layout/bProcess3"/>
    <dgm:cxn modelId="{64D144B0-402B-4E98-A09A-98F6C7C8A581}" type="presParOf" srcId="{8389FDCC-2045-4B82-A409-74A7CDC91D45}" destId="{5C43023E-C371-4725-B4FB-AFA62285116D}" srcOrd="2" destOrd="0" presId="urn:microsoft.com/office/officeart/2005/8/layout/bProcess3"/>
    <dgm:cxn modelId="{AD646346-76A8-46DC-918C-A67D6B902C91}" type="presParOf" srcId="{8389FDCC-2045-4B82-A409-74A7CDC91D45}" destId="{53CD59AC-FA5B-453B-84EE-764DD35CCC87}" srcOrd="3" destOrd="0" presId="urn:microsoft.com/office/officeart/2005/8/layout/bProcess3"/>
    <dgm:cxn modelId="{2019878C-1282-424E-9F9C-3BEDDEDE55AC}" type="presParOf" srcId="{53CD59AC-FA5B-453B-84EE-764DD35CCC87}" destId="{90B9BB5E-CA84-4614-B1CD-1EB99D08307D}" srcOrd="0" destOrd="0" presId="urn:microsoft.com/office/officeart/2005/8/layout/bProcess3"/>
    <dgm:cxn modelId="{3F2E69A2-AFC3-405E-AC69-95DFBD09AD04}" type="presParOf" srcId="{8389FDCC-2045-4B82-A409-74A7CDC91D45}" destId="{6FBB7BDA-B445-4957-81F1-B185A75391A9}" srcOrd="4" destOrd="0" presId="urn:microsoft.com/office/officeart/2005/8/layout/bProcess3"/>
    <dgm:cxn modelId="{8CB8C639-2B4B-4050-A2D8-CBDA98CFE5AE}" type="presParOf" srcId="{8389FDCC-2045-4B82-A409-74A7CDC91D45}" destId="{543389BF-AA1F-4430-A27D-FDD0FFF21DCE}" srcOrd="5" destOrd="0" presId="urn:microsoft.com/office/officeart/2005/8/layout/bProcess3"/>
    <dgm:cxn modelId="{BEE1C586-2855-48C4-8159-4FB68230A343}" type="presParOf" srcId="{543389BF-AA1F-4430-A27D-FDD0FFF21DCE}" destId="{FB281CDD-2D96-401E-9EB8-0C56908D6FF9}" srcOrd="0" destOrd="0" presId="urn:microsoft.com/office/officeart/2005/8/layout/bProcess3"/>
    <dgm:cxn modelId="{90E44202-3763-4DA3-8124-AE7D8FC86994}" type="presParOf" srcId="{8389FDCC-2045-4B82-A409-74A7CDC91D45}" destId="{13D7F21C-DD08-4BBE-846E-B589D79949FA}" srcOrd="6" destOrd="0" presId="urn:microsoft.com/office/officeart/2005/8/layout/bProcess3"/>
    <dgm:cxn modelId="{DE1D9704-A779-4C36-9800-DBEAF37E902D}" type="presParOf" srcId="{8389FDCC-2045-4B82-A409-74A7CDC91D45}" destId="{78F7ACF5-2335-40D6-8E7C-471BF9DC7BEE}" srcOrd="7" destOrd="0" presId="urn:microsoft.com/office/officeart/2005/8/layout/bProcess3"/>
    <dgm:cxn modelId="{8E7FA6EB-C1DD-4A55-BBFC-23C4B9A6D008}" type="presParOf" srcId="{78F7ACF5-2335-40D6-8E7C-471BF9DC7BEE}" destId="{87EF6A57-5027-4CBF-AFE6-F64D1187F0FF}" srcOrd="0" destOrd="0" presId="urn:microsoft.com/office/officeart/2005/8/layout/bProcess3"/>
    <dgm:cxn modelId="{8141010F-4D23-4129-94E1-E3ED3A3B1269}" type="presParOf" srcId="{8389FDCC-2045-4B82-A409-74A7CDC91D45}" destId="{D73823AD-9C26-4C36-ADE9-B2A97E2D80CE}" srcOrd="8" destOrd="0" presId="urn:microsoft.com/office/officeart/2005/8/layout/b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31206E-9667-4526-ADA2-C3DEB5D39889}" type="doc">
      <dgm:prSet loTypeId="urn:microsoft.com/office/officeart/2005/8/layout/chevron1" loCatId="process" qsTypeId="urn:microsoft.com/office/officeart/2005/8/quickstyle/simple1" qsCatId="simple" csTypeId="urn:microsoft.com/office/officeart/2005/8/colors/accent1_2" csCatId="accent1" phldr="1"/>
      <dgm:spPr/>
    </dgm:pt>
    <dgm:pt modelId="{D2D6F185-F299-43A0-985C-19F2C0D50406}">
      <dgm:prSet phldrT="[Text]"/>
      <dgm:spPr/>
      <dgm:t>
        <a:bodyPr/>
        <a:lstStyle/>
        <a:p>
          <a:r>
            <a:rPr lang="en-US" dirty="0"/>
            <a:t>Split data into training and testing sets</a:t>
          </a:r>
        </a:p>
      </dgm:t>
    </dgm:pt>
    <dgm:pt modelId="{36A3F2DE-C282-4660-A185-BE57F0CCE166}" type="parTrans" cxnId="{C1C5C1E6-8C3B-4EC6-96FC-372E74CE2D08}">
      <dgm:prSet/>
      <dgm:spPr/>
      <dgm:t>
        <a:bodyPr/>
        <a:lstStyle/>
        <a:p>
          <a:endParaRPr lang="en-US"/>
        </a:p>
      </dgm:t>
    </dgm:pt>
    <dgm:pt modelId="{437E8866-91BB-4791-BBA9-9A8AF2917068}" type="sibTrans" cxnId="{C1C5C1E6-8C3B-4EC6-96FC-372E74CE2D08}">
      <dgm:prSet/>
      <dgm:spPr/>
      <dgm:t>
        <a:bodyPr/>
        <a:lstStyle/>
        <a:p>
          <a:endParaRPr lang="en-US"/>
        </a:p>
      </dgm:t>
    </dgm:pt>
    <dgm:pt modelId="{42F27501-5F45-4795-BDF4-7B8024AAA5BA}">
      <dgm:prSet phldrT="[Text]"/>
      <dgm:spPr/>
      <dgm:t>
        <a:bodyPr/>
        <a:lstStyle/>
        <a:p>
          <a:r>
            <a:rPr lang="en-US" dirty="0"/>
            <a:t>Use Grid Search to optimize hyperparameters</a:t>
          </a:r>
        </a:p>
      </dgm:t>
    </dgm:pt>
    <dgm:pt modelId="{498F1502-4C49-40C8-90EF-98136601B5EA}" type="parTrans" cxnId="{50BF8A65-5A6F-45D4-81B1-58A01E3DDE54}">
      <dgm:prSet/>
      <dgm:spPr/>
      <dgm:t>
        <a:bodyPr/>
        <a:lstStyle/>
        <a:p>
          <a:endParaRPr lang="en-US"/>
        </a:p>
      </dgm:t>
    </dgm:pt>
    <dgm:pt modelId="{B2D34934-56CF-4880-8BF8-27EBD29C7D64}" type="sibTrans" cxnId="{50BF8A65-5A6F-45D4-81B1-58A01E3DDE54}">
      <dgm:prSet/>
      <dgm:spPr/>
      <dgm:t>
        <a:bodyPr/>
        <a:lstStyle/>
        <a:p>
          <a:endParaRPr lang="en-US"/>
        </a:p>
      </dgm:t>
    </dgm:pt>
    <dgm:pt modelId="{29BA8C7E-FAA5-4AA8-A6AD-730D831CF22A}">
      <dgm:prSet phldrT="[Text]"/>
      <dgm:spPr/>
      <dgm:t>
        <a:bodyPr/>
        <a:lstStyle/>
        <a:p>
          <a:r>
            <a:rPr lang="en-US" dirty="0"/>
            <a:t>Train model with training data</a:t>
          </a:r>
        </a:p>
      </dgm:t>
    </dgm:pt>
    <dgm:pt modelId="{582D31BC-C929-42B8-BFF5-497738A8BDF2}" type="parTrans" cxnId="{56DEC9B2-79EB-4C0E-8489-37F4FA7E5DB5}">
      <dgm:prSet/>
      <dgm:spPr/>
      <dgm:t>
        <a:bodyPr/>
        <a:lstStyle/>
        <a:p>
          <a:endParaRPr lang="en-US"/>
        </a:p>
      </dgm:t>
    </dgm:pt>
    <dgm:pt modelId="{5A484EB2-853B-4374-AA93-2D21549D3D93}" type="sibTrans" cxnId="{56DEC9B2-79EB-4C0E-8489-37F4FA7E5DB5}">
      <dgm:prSet/>
      <dgm:spPr/>
      <dgm:t>
        <a:bodyPr/>
        <a:lstStyle/>
        <a:p>
          <a:endParaRPr lang="en-US"/>
        </a:p>
      </dgm:t>
    </dgm:pt>
    <dgm:pt modelId="{FAB77B59-0E4C-479D-9494-BCDDB5AC2F0F}">
      <dgm:prSet/>
      <dgm:spPr/>
      <dgm:t>
        <a:bodyPr/>
        <a:lstStyle/>
        <a:p>
          <a:r>
            <a:rPr lang="en-US" dirty="0"/>
            <a:t>Test model with testing data</a:t>
          </a:r>
        </a:p>
      </dgm:t>
    </dgm:pt>
    <dgm:pt modelId="{344CBD5B-F7FE-4B2A-B485-81C96C3CFEBA}" type="parTrans" cxnId="{0C81E2D0-9FA4-47D5-A06E-23F795DF3EB7}">
      <dgm:prSet/>
      <dgm:spPr/>
      <dgm:t>
        <a:bodyPr/>
        <a:lstStyle/>
        <a:p>
          <a:endParaRPr lang="en-US"/>
        </a:p>
      </dgm:t>
    </dgm:pt>
    <dgm:pt modelId="{51A0C434-042C-4522-8077-1C261BA3D2F6}" type="sibTrans" cxnId="{0C81E2D0-9FA4-47D5-A06E-23F795DF3EB7}">
      <dgm:prSet/>
      <dgm:spPr/>
      <dgm:t>
        <a:bodyPr/>
        <a:lstStyle/>
        <a:p>
          <a:endParaRPr lang="en-US"/>
        </a:p>
      </dgm:t>
    </dgm:pt>
    <dgm:pt modelId="{CE3727A2-FB2C-4CB2-B904-1776553DA41F}">
      <dgm:prSet/>
      <dgm:spPr/>
      <dgm:t>
        <a:bodyPr/>
        <a:lstStyle/>
        <a:p>
          <a:r>
            <a:rPr lang="en-US" dirty="0"/>
            <a:t>Evaluate model</a:t>
          </a:r>
        </a:p>
      </dgm:t>
    </dgm:pt>
    <dgm:pt modelId="{4A83F392-89B3-40B1-8376-5A3F9F580FEC}" type="parTrans" cxnId="{4CF1DE1B-BE49-4B1B-91D0-47F836512344}">
      <dgm:prSet/>
      <dgm:spPr/>
      <dgm:t>
        <a:bodyPr/>
        <a:lstStyle/>
        <a:p>
          <a:endParaRPr lang="en-US"/>
        </a:p>
      </dgm:t>
    </dgm:pt>
    <dgm:pt modelId="{E48F1B48-6962-4114-AA4F-3865DE54705B}" type="sibTrans" cxnId="{4CF1DE1B-BE49-4B1B-91D0-47F836512344}">
      <dgm:prSet/>
      <dgm:spPr/>
      <dgm:t>
        <a:bodyPr/>
        <a:lstStyle/>
        <a:p>
          <a:endParaRPr lang="en-US"/>
        </a:p>
      </dgm:t>
    </dgm:pt>
    <dgm:pt modelId="{9D4FFDF8-2DE4-48FB-9D2E-847F051459FA}" type="pres">
      <dgm:prSet presAssocID="{1431206E-9667-4526-ADA2-C3DEB5D39889}" presName="Name0" presStyleCnt="0">
        <dgm:presLayoutVars>
          <dgm:dir/>
          <dgm:animLvl val="lvl"/>
          <dgm:resizeHandles val="exact"/>
        </dgm:presLayoutVars>
      </dgm:prSet>
      <dgm:spPr/>
    </dgm:pt>
    <dgm:pt modelId="{19F4679A-70D1-445C-A8DD-2CE2EAE585C2}" type="pres">
      <dgm:prSet presAssocID="{D2D6F185-F299-43A0-985C-19F2C0D50406}" presName="parTxOnly" presStyleLbl="node1" presStyleIdx="0" presStyleCnt="5">
        <dgm:presLayoutVars>
          <dgm:chMax val="0"/>
          <dgm:chPref val="0"/>
          <dgm:bulletEnabled val="1"/>
        </dgm:presLayoutVars>
      </dgm:prSet>
      <dgm:spPr/>
    </dgm:pt>
    <dgm:pt modelId="{2EF00E68-9D62-4287-A4F3-235E2A97E738}" type="pres">
      <dgm:prSet presAssocID="{437E8866-91BB-4791-BBA9-9A8AF2917068}" presName="parTxOnlySpace" presStyleCnt="0"/>
      <dgm:spPr/>
    </dgm:pt>
    <dgm:pt modelId="{E51B2CE1-069E-4D36-902E-2AE9EBB0DA69}" type="pres">
      <dgm:prSet presAssocID="{42F27501-5F45-4795-BDF4-7B8024AAA5BA}" presName="parTxOnly" presStyleLbl="node1" presStyleIdx="1" presStyleCnt="5">
        <dgm:presLayoutVars>
          <dgm:chMax val="0"/>
          <dgm:chPref val="0"/>
          <dgm:bulletEnabled val="1"/>
        </dgm:presLayoutVars>
      </dgm:prSet>
      <dgm:spPr/>
    </dgm:pt>
    <dgm:pt modelId="{A793924E-CD68-4879-8A3A-19D485DAFAE1}" type="pres">
      <dgm:prSet presAssocID="{B2D34934-56CF-4880-8BF8-27EBD29C7D64}" presName="parTxOnlySpace" presStyleCnt="0"/>
      <dgm:spPr/>
    </dgm:pt>
    <dgm:pt modelId="{BB0F3A90-43D9-4E4F-8214-D9891042F68B}" type="pres">
      <dgm:prSet presAssocID="{29BA8C7E-FAA5-4AA8-A6AD-730D831CF22A}" presName="parTxOnly" presStyleLbl="node1" presStyleIdx="2" presStyleCnt="5">
        <dgm:presLayoutVars>
          <dgm:chMax val="0"/>
          <dgm:chPref val="0"/>
          <dgm:bulletEnabled val="1"/>
        </dgm:presLayoutVars>
      </dgm:prSet>
      <dgm:spPr/>
    </dgm:pt>
    <dgm:pt modelId="{BA2E9DAB-EC14-47A6-B81D-E7F9736D7F28}" type="pres">
      <dgm:prSet presAssocID="{5A484EB2-853B-4374-AA93-2D21549D3D93}" presName="parTxOnlySpace" presStyleCnt="0"/>
      <dgm:spPr/>
    </dgm:pt>
    <dgm:pt modelId="{F7C15CDE-17B7-420F-A16D-9757A58B5AA4}" type="pres">
      <dgm:prSet presAssocID="{FAB77B59-0E4C-479D-9494-BCDDB5AC2F0F}" presName="parTxOnly" presStyleLbl="node1" presStyleIdx="3" presStyleCnt="5">
        <dgm:presLayoutVars>
          <dgm:chMax val="0"/>
          <dgm:chPref val="0"/>
          <dgm:bulletEnabled val="1"/>
        </dgm:presLayoutVars>
      </dgm:prSet>
      <dgm:spPr/>
    </dgm:pt>
    <dgm:pt modelId="{BE3F9F09-1BEA-47F3-8A76-A3DD8266647F}" type="pres">
      <dgm:prSet presAssocID="{51A0C434-042C-4522-8077-1C261BA3D2F6}" presName="parTxOnlySpace" presStyleCnt="0"/>
      <dgm:spPr/>
    </dgm:pt>
    <dgm:pt modelId="{FCEC156E-6BAA-4ECF-AFF7-925D4847A18E}" type="pres">
      <dgm:prSet presAssocID="{CE3727A2-FB2C-4CB2-B904-1776553DA41F}" presName="parTxOnly" presStyleLbl="node1" presStyleIdx="4" presStyleCnt="5">
        <dgm:presLayoutVars>
          <dgm:chMax val="0"/>
          <dgm:chPref val="0"/>
          <dgm:bulletEnabled val="1"/>
        </dgm:presLayoutVars>
      </dgm:prSet>
      <dgm:spPr/>
    </dgm:pt>
  </dgm:ptLst>
  <dgm:cxnLst>
    <dgm:cxn modelId="{4CF1DE1B-BE49-4B1B-91D0-47F836512344}" srcId="{1431206E-9667-4526-ADA2-C3DEB5D39889}" destId="{CE3727A2-FB2C-4CB2-B904-1776553DA41F}" srcOrd="4" destOrd="0" parTransId="{4A83F392-89B3-40B1-8376-5A3F9F580FEC}" sibTransId="{E48F1B48-6962-4114-AA4F-3865DE54705B}"/>
    <dgm:cxn modelId="{576BD93B-C7C1-4187-907E-4B131C8625DF}" type="presOf" srcId="{FAB77B59-0E4C-479D-9494-BCDDB5AC2F0F}" destId="{F7C15CDE-17B7-420F-A16D-9757A58B5AA4}" srcOrd="0" destOrd="0" presId="urn:microsoft.com/office/officeart/2005/8/layout/chevron1"/>
    <dgm:cxn modelId="{06D6975D-9FB5-4FCE-994B-9EA887E5674E}" type="presOf" srcId="{D2D6F185-F299-43A0-985C-19F2C0D50406}" destId="{19F4679A-70D1-445C-A8DD-2CE2EAE585C2}" srcOrd="0" destOrd="0" presId="urn:microsoft.com/office/officeart/2005/8/layout/chevron1"/>
    <dgm:cxn modelId="{4688135E-2D4C-4821-8F76-881AC8606BB0}" type="presOf" srcId="{1431206E-9667-4526-ADA2-C3DEB5D39889}" destId="{9D4FFDF8-2DE4-48FB-9D2E-847F051459FA}" srcOrd="0" destOrd="0" presId="urn:microsoft.com/office/officeart/2005/8/layout/chevron1"/>
    <dgm:cxn modelId="{50BF8A65-5A6F-45D4-81B1-58A01E3DDE54}" srcId="{1431206E-9667-4526-ADA2-C3DEB5D39889}" destId="{42F27501-5F45-4795-BDF4-7B8024AAA5BA}" srcOrd="1" destOrd="0" parTransId="{498F1502-4C49-40C8-90EF-98136601B5EA}" sibTransId="{B2D34934-56CF-4880-8BF8-27EBD29C7D64}"/>
    <dgm:cxn modelId="{F0DAAF4F-CD2A-4016-A1A5-1119CF676CBB}" type="presOf" srcId="{29BA8C7E-FAA5-4AA8-A6AD-730D831CF22A}" destId="{BB0F3A90-43D9-4E4F-8214-D9891042F68B}" srcOrd="0" destOrd="0" presId="urn:microsoft.com/office/officeart/2005/8/layout/chevron1"/>
    <dgm:cxn modelId="{56DEC9B2-79EB-4C0E-8489-37F4FA7E5DB5}" srcId="{1431206E-9667-4526-ADA2-C3DEB5D39889}" destId="{29BA8C7E-FAA5-4AA8-A6AD-730D831CF22A}" srcOrd="2" destOrd="0" parTransId="{582D31BC-C929-42B8-BFF5-497738A8BDF2}" sibTransId="{5A484EB2-853B-4374-AA93-2D21549D3D93}"/>
    <dgm:cxn modelId="{DC789FC4-2403-4098-825C-40F80E553DA8}" type="presOf" srcId="{CE3727A2-FB2C-4CB2-B904-1776553DA41F}" destId="{FCEC156E-6BAA-4ECF-AFF7-925D4847A18E}" srcOrd="0" destOrd="0" presId="urn:microsoft.com/office/officeart/2005/8/layout/chevron1"/>
    <dgm:cxn modelId="{0C81E2D0-9FA4-47D5-A06E-23F795DF3EB7}" srcId="{1431206E-9667-4526-ADA2-C3DEB5D39889}" destId="{FAB77B59-0E4C-479D-9494-BCDDB5AC2F0F}" srcOrd="3" destOrd="0" parTransId="{344CBD5B-F7FE-4B2A-B485-81C96C3CFEBA}" sibTransId="{51A0C434-042C-4522-8077-1C261BA3D2F6}"/>
    <dgm:cxn modelId="{90B54CE4-ACCF-436A-A054-2AEA5F1DCC88}" type="presOf" srcId="{42F27501-5F45-4795-BDF4-7B8024AAA5BA}" destId="{E51B2CE1-069E-4D36-902E-2AE9EBB0DA69}" srcOrd="0" destOrd="0" presId="urn:microsoft.com/office/officeart/2005/8/layout/chevron1"/>
    <dgm:cxn modelId="{C1C5C1E6-8C3B-4EC6-96FC-372E74CE2D08}" srcId="{1431206E-9667-4526-ADA2-C3DEB5D39889}" destId="{D2D6F185-F299-43A0-985C-19F2C0D50406}" srcOrd="0" destOrd="0" parTransId="{36A3F2DE-C282-4660-A185-BE57F0CCE166}" sibTransId="{437E8866-91BB-4791-BBA9-9A8AF2917068}"/>
    <dgm:cxn modelId="{04B8E88D-95B1-49EE-9530-C01BC7BF95A4}" type="presParOf" srcId="{9D4FFDF8-2DE4-48FB-9D2E-847F051459FA}" destId="{19F4679A-70D1-445C-A8DD-2CE2EAE585C2}" srcOrd="0" destOrd="0" presId="urn:microsoft.com/office/officeart/2005/8/layout/chevron1"/>
    <dgm:cxn modelId="{BA4BC3E1-1FB6-425D-980C-B5FD1198FCD1}" type="presParOf" srcId="{9D4FFDF8-2DE4-48FB-9D2E-847F051459FA}" destId="{2EF00E68-9D62-4287-A4F3-235E2A97E738}" srcOrd="1" destOrd="0" presId="urn:microsoft.com/office/officeart/2005/8/layout/chevron1"/>
    <dgm:cxn modelId="{C870802D-1220-4405-A8C0-EBA69B7D20CE}" type="presParOf" srcId="{9D4FFDF8-2DE4-48FB-9D2E-847F051459FA}" destId="{E51B2CE1-069E-4D36-902E-2AE9EBB0DA69}" srcOrd="2" destOrd="0" presId="urn:microsoft.com/office/officeart/2005/8/layout/chevron1"/>
    <dgm:cxn modelId="{D683F93A-1C8E-45D4-B019-50DB584CFB94}" type="presParOf" srcId="{9D4FFDF8-2DE4-48FB-9D2E-847F051459FA}" destId="{A793924E-CD68-4879-8A3A-19D485DAFAE1}" srcOrd="3" destOrd="0" presId="urn:microsoft.com/office/officeart/2005/8/layout/chevron1"/>
    <dgm:cxn modelId="{889C3241-00AB-45EE-B0C1-21D404101F28}" type="presParOf" srcId="{9D4FFDF8-2DE4-48FB-9D2E-847F051459FA}" destId="{BB0F3A90-43D9-4E4F-8214-D9891042F68B}" srcOrd="4" destOrd="0" presId="urn:microsoft.com/office/officeart/2005/8/layout/chevron1"/>
    <dgm:cxn modelId="{09112492-0552-4557-A608-A0CFB5B5FD8A}" type="presParOf" srcId="{9D4FFDF8-2DE4-48FB-9D2E-847F051459FA}" destId="{BA2E9DAB-EC14-47A6-B81D-E7F9736D7F28}" srcOrd="5" destOrd="0" presId="urn:microsoft.com/office/officeart/2005/8/layout/chevron1"/>
    <dgm:cxn modelId="{C1D04AEB-8C68-44A3-8F16-E48B6EA3F599}" type="presParOf" srcId="{9D4FFDF8-2DE4-48FB-9D2E-847F051459FA}" destId="{F7C15CDE-17B7-420F-A16D-9757A58B5AA4}" srcOrd="6" destOrd="0" presId="urn:microsoft.com/office/officeart/2005/8/layout/chevron1"/>
    <dgm:cxn modelId="{4F9D136A-1221-4632-889E-B2DFE9D7C2C5}" type="presParOf" srcId="{9D4FFDF8-2DE4-48FB-9D2E-847F051459FA}" destId="{BE3F9F09-1BEA-47F3-8A76-A3DD8266647F}" srcOrd="7" destOrd="0" presId="urn:microsoft.com/office/officeart/2005/8/layout/chevron1"/>
    <dgm:cxn modelId="{B8179670-B2C7-43FF-B9B3-A24A5522DCF3}" type="presParOf" srcId="{9D4FFDF8-2DE4-48FB-9D2E-847F051459FA}" destId="{FCEC156E-6BAA-4ECF-AFF7-925D4847A18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E9DD0-2173-4135-917B-6AB7419C5703}">
      <dsp:nvSpPr>
        <dsp:cNvPr id="0" name=""/>
        <dsp:cNvSpPr/>
      </dsp:nvSpPr>
      <dsp:spPr>
        <a:xfrm>
          <a:off x="2531896" y="571070"/>
          <a:ext cx="454832" cy="91440"/>
        </a:xfrm>
        <a:custGeom>
          <a:avLst/>
          <a:gdLst/>
          <a:ahLst/>
          <a:cxnLst/>
          <a:rect l="0" t="0" r="0" b="0"/>
          <a:pathLst>
            <a:path>
              <a:moveTo>
                <a:pt x="0" y="46830"/>
              </a:moveTo>
              <a:lnTo>
                <a:pt x="244516" y="46830"/>
              </a:lnTo>
              <a:lnTo>
                <a:pt x="244516" y="45720"/>
              </a:lnTo>
              <a:lnTo>
                <a:pt x="45483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7177" y="614426"/>
        <a:ext cx="24271" cy="4728"/>
      </dsp:txXfrm>
    </dsp:sp>
    <dsp:sp modelId="{820B73C1-A6C0-4F62-AD6D-986E1577E595}">
      <dsp:nvSpPr>
        <dsp:cNvPr id="0" name=""/>
        <dsp:cNvSpPr/>
      </dsp:nvSpPr>
      <dsp:spPr>
        <a:xfrm>
          <a:off x="477739" y="1113"/>
          <a:ext cx="2055957" cy="12335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API pull and </a:t>
          </a:r>
          <a:r>
            <a:rPr lang="en-US" sz="1900" kern="1200" dirty="0" err="1"/>
            <a:t>webscrape</a:t>
          </a:r>
          <a:endParaRPr lang="en-US" sz="1900" kern="1200" dirty="0"/>
        </a:p>
      </dsp:txBody>
      <dsp:txXfrm>
        <a:off x="477739" y="1113"/>
        <a:ext cx="2055957" cy="1233574"/>
      </dsp:txXfrm>
    </dsp:sp>
    <dsp:sp modelId="{9194A39A-A302-4B40-B5F9-CCE946A2C6B2}">
      <dsp:nvSpPr>
        <dsp:cNvPr id="0" name=""/>
        <dsp:cNvSpPr/>
      </dsp:nvSpPr>
      <dsp:spPr>
        <a:xfrm>
          <a:off x="1505718" y="1231777"/>
          <a:ext cx="2541389" cy="443380"/>
        </a:xfrm>
        <a:custGeom>
          <a:avLst/>
          <a:gdLst/>
          <a:ahLst/>
          <a:cxnLst/>
          <a:rect l="0" t="0" r="0" b="0"/>
          <a:pathLst>
            <a:path>
              <a:moveTo>
                <a:pt x="2541389" y="0"/>
              </a:moveTo>
              <a:lnTo>
                <a:pt x="2541389" y="238790"/>
              </a:lnTo>
              <a:lnTo>
                <a:pt x="0" y="238790"/>
              </a:lnTo>
              <a:lnTo>
                <a:pt x="0" y="44338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11782" y="1451103"/>
        <a:ext cx="129260" cy="4728"/>
      </dsp:txXfrm>
    </dsp:sp>
    <dsp:sp modelId="{EB982BDB-8B77-4CE7-9CDE-A0B9DF3D244A}">
      <dsp:nvSpPr>
        <dsp:cNvPr id="0" name=""/>
        <dsp:cNvSpPr/>
      </dsp:nvSpPr>
      <dsp:spPr>
        <a:xfrm>
          <a:off x="3019128" y="3"/>
          <a:ext cx="2055957" cy="12335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Handle missing or null values</a:t>
          </a:r>
        </a:p>
      </dsp:txBody>
      <dsp:txXfrm>
        <a:off x="3019128" y="3"/>
        <a:ext cx="2055957" cy="1233574"/>
      </dsp:txXfrm>
    </dsp:sp>
    <dsp:sp modelId="{2DBB0285-7C79-4BC0-A390-3C661C71D172}">
      <dsp:nvSpPr>
        <dsp:cNvPr id="0" name=""/>
        <dsp:cNvSpPr/>
      </dsp:nvSpPr>
      <dsp:spPr>
        <a:xfrm>
          <a:off x="2531896" y="2278625"/>
          <a:ext cx="442270" cy="91440"/>
        </a:xfrm>
        <a:custGeom>
          <a:avLst/>
          <a:gdLst/>
          <a:ahLst/>
          <a:cxnLst/>
          <a:rect l="0" t="0" r="0" b="0"/>
          <a:pathLst>
            <a:path>
              <a:moveTo>
                <a:pt x="0" y="45720"/>
              </a:moveTo>
              <a:lnTo>
                <a:pt x="44227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1210" y="2321981"/>
        <a:ext cx="23643" cy="4728"/>
      </dsp:txXfrm>
    </dsp:sp>
    <dsp:sp modelId="{8C75C721-D5D5-45BF-A0C8-28431A08DA00}">
      <dsp:nvSpPr>
        <dsp:cNvPr id="0" name=""/>
        <dsp:cNvSpPr/>
      </dsp:nvSpPr>
      <dsp:spPr>
        <a:xfrm>
          <a:off x="477739" y="1707558"/>
          <a:ext cx="2055957" cy="12335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Convert to correct data types (i.e. float64)</a:t>
          </a:r>
        </a:p>
      </dsp:txBody>
      <dsp:txXfrm>
        <a:off x="477739" y="1707558"/>
        <a:ext cx="2055957" cy="1233574"/>
      </dsp:txXfrm>
    </dsp:sp>
    <dsp:sp modelId="{A97AE07C-F07C-47E0-841C-AF9B01576E97}">
      <dsp:nvSpPr>
        <dsp:cNvPr id="0" name=""/>
        <dsp:cNvSpPr/>
      </dsp:nvSpPr>
      <dsp:spPr>
        <a:xfrm>
          <a:off x="1505718" y="2939332"/>
          <a:ext cx="2528827" cy="442270"/>
        </a:xfrm>
        <a:custGeom>
          <a:avLst/>
          <a:gdLst/>
          <a:ahLst/>
          <a:cxnLst/>
          <a:rect l="0" t="0" r="0" b="0"/>
          <a:pathLst>
            <a:path>
              <a:moveTo>
                <a:pt x="2528827" y="0"/>
              </a:moveTo>
              <a:lnTo>
                <a:pt x="2528827" y="238235"/>
              </a:lnTo>
              <a:lnTo>
                <a:pt x="0" y="238235"/>
              </a:lnTo>
              <a:lnTo>
                <a:pt x="0" y="44227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5815" y="3158103"/>
        <a:ext cx="128632" cy="4728"/>
      </dsp:txXfrm>
    </dsp:sp>
    <dsp:sp modelId="{074414A7-8163-4C8C-88E1-1E38931A9924}">
      <dsp:nvSpPr>
        <dsp:cNvPr id="0" name=""/>
        <dsp:cNvSpPr/>
      </dsp:nvSpPr>
      <dsp:spPr>
        <a:xfrm>
          <a:off x="3006567" y="1707558"/>
          <a:ext cx="2055957" cy="12335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Select key features</a:t>
          </a:r>
        </a:p>
      </dsp:txBody>
      <dsp:txXfrm>
        <a:off x="3006567" y="1707558"/>
        <a:ext cx="2055957" cy="1233574"/>
      </dsp:txXfrm>
    </dsp:sp>
    <dsp:sp modelId="{11DFA471-CFA0-4237-B0F2-EA9AD7C609C3}">
      <dsp:nvSpPr>
        <dsp:cNvPr id="0" name=""/>
        <dsp:cNvSpPr/>
      </dsp:nvSpPr>
      <dsp:spPr>
        <a:xfrm>
          <a:off x="477739" y="3414002"/>
          <a:ext cx="2055957" cy="12335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One Hot Encoding</a:t>
          </a:r>
        </a:p>
      </dsp:txBody>
      <dsp:txXfrm>
        <a:off x="477739" y="3414002"/>
        <a:ext cx="2055957" cy="12335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5FF1F-357B-4232-BD15-E7E8BA5004F9}">
      <dsp:nvSpPr>
        <dsp:cNvPr id="0" name=""/>
        <dsp:cNvSpPr/>
      </dsp:nvSpPr>
      <dsp:spPr>
        <a:xfrm>
          <a:off x="2730500" y="1935797"/>
          <a:ext cx="1931848" cy="335279"/>
        </a:xfrm>
        <a:custGeom>
          <a:avLst/>
          <a:gdLst/>
          <a:ahLst/>
          <a:cxnLst/>
          <a:rect l="0" t="0" r="0" b="0"/>
          <a:pathLst>
            <a:path>
              <a:moveTo>
                <a:pt x="0" y="0"/>
              </a:moveTo>
              <a:lnTo>
                <a:pt x="0" y="167639"/>
              </a:lnTo>
              <a:lnTo>
                <a:pt x="1931848" y="167639"/>
              </a:lnTo>
              <a:lnTo>
                <a:pt x="1931848" y="3352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F77E65-BAF7-4926-A331-2750C34A30C6}">
      <dsp:nvSpPr>
        <dsp:cNvPr id="0" name=""/>
        <dsp:cNvSpPr/>
      </dsp:nvSpPr>
      <dsp:spPr>
        <a:xfrm>
          <a:off x="2684780" y="1935797"/>
          <a:ext cx="91440" cy="335279"/>
        </a:xfrm>
        <a:custGeom>
          <a:avLst/>
          <a:gdLst/>
          <a:ahLst/>
          <a:cxnLst/>
          <a:rect l="0" t="0" r="0" b="0"/>
          <a:pathLst>
            <a:path>
              <a:moveTo>
                <a:pt x="45720" y="0"/>
              </a:moveTo>
              <a:lnTo>
                <a:pt x="45720" y="3352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FBE7F4-1714-4131-B31C-465A08EAC961}">
      <dsp:nvSpPr>
        <dsp:cNvPr id="0" name=""/>
        <dsp:cNvSpPr/>
      </dsp:nvSpPr>
      <dsp:spPr>
        <a:xfrm>
          <a:off x="798651" y="1935797"/>
          <a:ext cx="1931848" cy="335279"/>
        </a:xfrm>
        <a:custGeom>
          <a:avLst/>
          <a:gdLst/>
          <a:ahLst/>
          <a:cxnLst/>
          <a:rect l="0" t="0" r="0" b="0"/>
          <a:pathLst>
            <a:path>
              <a:moveTo>
                <a:pt x="1931848" y="0"/>
              </a:moveTo>
              <a:lnTo>
                <a:pt x="1931848" y="167639"/>
              </a:lnTo>
              <a:lnTo>
                <a:pt x="0" y="167639"/>
              </a:lnTo>
              <a:lnTo>
                <a:pt x="0" y="3352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1BAC1B-0069-4560-9DFF-C40E90F56DFF}">
      <dsp:nvSpPr>
        <dsp:cNvPr id="0" name=""/>
        <dsp:cNvSpPr/>
      </dsp:nvSpPr>
      <dsp:spPr>
        <a:xfrm>
          <a:off x="1251558" y="1137513"/>
          <a:ext cx="2957883" cy="798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https://api.spacexdata.com/v4</a:t>
          </a:r>
        </a:p>
      </dsp:txBody>
      <dsp:txXfrm>
        <a:off x="1251558" y="1137513"/>
        <a:ext cx="2957883" cy="798284"/>
      </dsp:txXfrm>
    </dsp:sp>
    <dsp:sp modelId="{6FD20704-4E0B-4548-B8BF-5FE3FDBF41B7}">
      <dsp:nvSpPr>
        <dsp:cNvPr id="0" name=""/>
        <dsp:cNvSpPr/>
      </dsp:nvSpPr>
      <dsp:spPr>
        <a:xfrm>
          <a:off x="366" y="2271077"/>
          <a:ext cx="1596569" cy="798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capsules</a:t>
          </a:r>
        </a:p>
      </dsp:txBody>
      <dsp:txXfrm>
        <a:off x="366" y="2271077"/>
        <a:ext cx="1596569" cy="798284"/>
      </dsp:txXfrm>
    </dsp:sp>
    <dsp:sp modelId="{28999446-5CB2-4E39-B841-CDCBB12F1452}">
      <dsp:nvSpPr>
        <dsp:cNvPr id="0" name=""/>
        <dsp:cNvSpPr/>
      </dsp:nvSpPr>
      <dsp:spPr>
        <a:xfrm>
          <a:off x="1932215" y="2271077"/>
          <a:ext cx="1596569" cy="798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cores</a:t>
          </a:r>
        </a:p>
      </dsp:txBody>
      <dsp:txXfrm>
        <a:off x="1932215" y="2271077"/>
        <a:ext cx="1596569" cy="798284"/>
      </dsp:txXfrm>
    </dsp:sp>
    <dsp:sp modelId="{7FB7E7C1-A2C3-4B16-8DBA-DBCA6AFCB479}">
      <dsp:nvSpPr>
        <dsp:cNvPr id="0" name=""/>
        <dsp:cNvSpPr/>
      </dsp:nvSpPr>
      <dsp:spPr>
        <a:xfrm>
          <a:off x="3864064" y="2271077"/>
          <a:ext cx="1596569" cy="79828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Launches/past</a:t>
          </a:r>
        </a:p>
      </dsp:txBody>
      <dsp:txXfrm>
        <a:off x="3864064" y="2271077"/>
        <a:ext cx="1596569" cy="798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106A7-3746-430D-82B8-E0A715AD4A4D}">
      <dsp:nvSpPr>
        <dsp:cNvPr id="0" name=""/>
        <dsp:cNvSpPr/>
      </dsp:nvSpPr>
      <dsp:spPr>
        <a:xfrm rot="5400000">
          <a:off x="-275749" y="1385404"/>
          <a:ext cx="1227094" cy="1484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822A52-AB63-4F89-A892-5DAF3CCDE528}">
      <dsp:nvSpPr>
        <dsp:cNvPr id="0" name=""/>
        <dsp:cNvSpPr/>
      </dsp:nvSpPr>
      <dsp:spPr>
        <a:xfrm>
          <a:off x="3038" y="597108"/>
          <a:ext cx="1649227" cy="989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Requests.get</a:t>
          </a:r>
          <a:r>
            <a:rPr lang="en-US" sz="1300" kern="1200" dirty="0"/>
            <a:t>(</a:t>
          </a:r>
          <a:r>
            <a:rPr lang="en-US" sz="1300" kern="1200" dirty="0" err="1"/>
            <a:t>url</a:t>
          </a:r>
          <a:r>
            <a:rPr lang="en-US" sz="1300" kern="1200" dirty="0"/>
            <a:t>)</a:t>
          </a:r>
        </a:p>
      </dsp:txBody>
      <dsp:txXfrm>
        <a:off x="32021" y="626091"/>
        <a:ext cx="1591261" cy="931570"/>
      </dsp:txXfrm>
    </dsp:sp>
    <dsp:sp modelId="{1ED8F153-DA0C-4052-ADE2-53D0E8A80B28}">
      <dsp:nvSpPr>
        <dsp:cNvPr id="0" name=""/>
        <dsp:cNvSpPr/>
      </dsp:nvSpPr>
      <dsp:spPr>
        <a:xfrm rot="5400000">
          <a:off x="-275749" y="2622325"/>
          <a:ext cx="1227094" cy="1484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8DB3FC-EE3C-4B1F-B104-11C4C87928DF}">
      <dsp:nvSpPr>
        <dsp:cNvPr id="0" name=""/>
        <dsp:cNvSpPr/>
      </dsp:nvSpPr>
      <dsp:spPr>
        <a:xfrm>
          <a:off x="3038" y="1834029"/>
          <a:ext cx="1649227" cy="989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BeautifulSoup</a:t>
          </a:r>
          <a:endParaRPr lang="en-US" sz="1300" kern="1200" dirty="0"/>
        </a:p>
      </dsp:txBody>
      <dsp:txXfrm>
        <a:off x="32021" y="1863012"/>
        <a:ext cx="1591261" cy="931570"/>
      </dsp:txXfrm>
    </dsp:sp>
    <dsp:sp modelId="{3AC62FF0-C675-4B5A-A7F1-2967804D5960}">
      <dsp:nvSpPr>
        <dsp:cNvPr id="0" name=""/>
        <dsp:cNvSpPr/>
      </dsp:nvSpPr>
      <dsp:spPr>
        <a:xfrm>
          <a:off x="342710" y="3240785"/>
          <a:ext cx="2183646" cy="1484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476BB5-9E4E-42D5-81FE-BF61F011CCF7}">
      <dsp:nvSpPr>
        <dsp:cNvPr id="0" name=""/>
        <dsp:cNvSpPr/>
      </dsp:nvSpPr>
      <dsp:spPr>
        <a:xfrm>
          <a:off x="3038" y="3070949"/>
          <a:ext cx="1649227" cy="989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Extract title </a:t>
          </a:r>
          <a:br>
            <a:rPr lang="en-US" sz="1300" kern="1200" dirty="0"/>
          </a:br>
          <a:r>
            <a:rPr lang="en-US" sz="1300" kern="1200" dirty="0" err="1"/>
            <a:t>soup.title</a:t>
          </a:r>
          <a:endParaRPr lang="en-US" sz="1300" kern="1200" dirty="0"/>
        </a:p>
      </dsp:txBody>
      <dsp:txXfrm>
        <a:off x="32021" y="3099932"/>
        <a:ext cx="1591261" cy="931570"/>
      </dsp:txXfrm>
    </dsp:sp>
    <dsp:sp modelId="{695E1B2E-81A7-4D18-AF96-087F6A9B5B08}">
      <dsp:nvSpPr>
        <dsp:cNvPr id="0" name=""/>
        <dsp:cNvSpPr/>
      </dsp:nvSpPr>
      <dsp:spPr>
        <a:xfrm rot="16200000">
          <a:off x="1917722" y="2622325"/>
          <a:ext cx="1227094" cy="1484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706784-CD5B-4829-B7AB-93D7D94D5F8C}">
      <dsp:nvSpPr>
        <dsp:cNvPr id="0" name=""/>
        <dsp:cNvSpPr/>
      </dsp:nvSpPr>
      <dsp:spPr>
        <a:xfrm>
          <a:off x="2196511" y="3070949"/>
          <a:ext cx="1649227" cy="989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Parse table data</a:t>
          </a:r>
        </a:p>
      </dsp:txBody>
      <dsp:txXfrm>
        <a:off x="2225494" y="3099932"/>
        <a:ext cx="1591261" cy="931570"/>
      </dsp:txXfrm>
    </dsp:sp>
    <dsp:sp modelId="{41E55E9B-5272-46EF-B8B0-BE09AEDB10AD}">
      <dsp:nvSpPr>
        <dsp:cNvPr id="0" name=""/>
        <dsp:cNvSpPr/>
      </dsp:nvSpPr>
      <dsp:spPr>
        <a:xfrm rot="16200000">
          <a:off x="1917722" y="1385404"/>
          <a:ext cx="1227094" cy="1484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23C196-DB1E-4B34-91CC-0AA35FD0BDBF}">
      <dsp:nvSpPr>
        <dsp:cNvPr id="0" name=""/>
        <dsp:cNvSpPr/>
      </dsp:nvSpPr>
      <dsp:spPr>
        <a:xfrm>
          <a:off x="2196511" y="1834029"/>
          <a:ext cx="1649227" cy="989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Extract column names</a:t>
          </a:r>
          <a:br>
            <a:rPr lang="en-US" sz="1300" kern="1200" dirty="0"/>
          </a:br>
          <a:r>
            <a:rPr lang="en-US" sz="1300" kern="1200" dirty="0" err="1"/>
            <a:t>find_all</a:t>
          </a:r>
          <a:r>
            <a:rPr lang="en-US" sz="1300" kern="1200" dirty="0"/>
            <a:t>(‘</a:t>
          </a:r>
          <a:r>
            <a:rPr lang="en-US" sz="1300" kern="1200" dirty="0" err="1"/>
            <a:t>th</a:t>
          </a:r>
          <a:r>
            <a:rPr lang="en-US" sz="1300" kern="1200" dirty="0"/>
            <a:t>’) </a:t>
          </a:r>
        </a:p>
      </dsp:txBody>
      <dsp:txXfrm>
        <a:off x="2225494" y="1863012"/>
        <a:ext cx="1591261" cy="931570"/>
      </dsp:txXfrm>
    </dsp:sp>
    <dsp:sp modelId="{896C8A5F-A12E-4A2C-A1B2-0C26376784F3}">
      <dsp:nvSpPr>
        <dsp:cNvPr id="0" name=""/>
        <dsp:cNvSpPr/>
      </dsp:nvSpPr>
      <dsp:spPr>
        <a:xfrm>
          <a:off x="2536182" y="766944"/>
          <a:ext cx="2183646" cy="1484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B5D5DE-E28D-4540-8579-8DBE3067F41B}">
      <dsp:nvSpPr>
        <dsp:cNvPr id="0" name=""/>
        <dsp:cNvSpPr/>
      </dsp:nvSpPr>
      <dsp:spPr>
        <a:xfrm>
          <a:off x="2196511" y="597108"/>
          <a:ext cx="1649227" cy="989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Find all tables </a:t>
          </a:r>
          <a:r>
            <a:rPr lang="en-US" sz="1300" kern="1200" dirty="0" err="1"/>
            <a:t>soup.find_all</a:t>
          </a:r>
          <a:r>
            <a:rPr lang="en-US" sz="1300" kern="1200" dirty="0"/>
            <a:t>(‘tables)</a:t>
          </a:r>
        </a:p>
      </dsp:txBody>
      <dsp:txXfrm>
        <a:off x="2225494" y="626091"/>
        <a:ext cx="1591261" cy="931570"/>
      </dsp:txXfrm>
    </dsp:sp>
    <dsp:sp modelId="{C266282B-688E-4259-AEED-C8B40FAF9354}">
      <dsp:nvSpPr>
        <dsp:cNvPr id="0" name=""/>
        <dsp:cNvSpPr/>
      </dsp:nvSpPr>
      <dsp:spPr>
        <a:xfrm rot="5400000">
          <a:off x="4111195" y="1385404"/>
          <a:ext cx="1227094" cy="14843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2BBAA4-B7D1-4D0E-B44B-398DA23C22BD}">
      <dsp:nvSpPr>
        <dsp:cNvPr id="0" name=""/>
        <dsp:cNvSpPr/>
      </dsp:nvSpPr>
      <dsp:spPr>
        <a:xfrm>
          <a:off x="4389983" y="597108"/>
          <a:ext cx="1649227" cy="989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Export to </a:t>
          </a:r>
          <a:r>
            <a:rPr lang="en-US" sz="1300" kern="1200" dirty="0" err="1"/>
            <a:t>dataframe</a:t>
          </a:r>
          <a:endParaRPr lang="en-US" sz="1300" kern="1200" dirty="0"/>
        </a:p>
      </dsp:txBody>
      <dsp:txXfrm>
        <a:off x="4418966" y="626091"/>
        <a:ext cx="1591261" cy="931570"/>
      </dsp:txXfrm>
    </dsp:sp>
    <dsp:sp modelId="{C9EC69B6-AB25-423C-A85E-8E7A8E4781CD}">
      <dsp:nvSpPr>
        <dsp:cNvPr id="0" name=""/>
        <dsp:cNvSpPr/>
      </dsp:nvSpPr>
      <dsp:spPr>
        <a:xfrm>
          <a:off x="4389983" y="1834029"/>
          <a:ext cx="1649227" cy="98953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Save to file</a:t>
          </a:r>
        </a:p>
      </dsp:txBody>
      <dsp:txXfrm>
        <a:off x="4418966" y="1863012"/>
        <a:ext cx="1591261" cy="9315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807BA-5D05-418E-8FFC-7DBAEA5E902C}">
      <dsp:nvSpPr>
        <dsp:cNvPr id="0" name=""/>
        <dsp:cNvSpPr/>
      </dsp:nvSpPr>
      <dsp:spPr>
        <a:xfrm>
          <a:off x="0" y="531"/>
          <a:ext cx="5181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2988D-5A58-4CF0-92A7-17998AF5C43C}">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2F9C79-B4BB-4109-B79B-329B3097456F}">
      <dsp:nvSpPr>
        <dsp:cNvPr id="0" name=""/>
        <dsp:cNvSpPr/>
      </dsp:nvSpPr>
      <dsp:spPr>
        <a:xfrm>
          <a:off x="1435590" y="531"/>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dirty="0"/>
            <a:t>Describe how data were processed</a:t>
          </a:r>
        </a:p>
      </dsp:txBody>
      <dsp:txXfrm>
        <a:off x="1435590" y="531"/>
        <a:ext cx="3746009" cy="1242935"/>
      </dsp:txXfrm>
    </dsp:sp>
    <dsp:sp modelId="{636BB965-FD41-4F93-90E7-E8B4BF5CACB5}">
      <dsp:nvSpPr>
        <dsp:cNvPr id="0" name=""/>
        <dsp:cNvSpPr/>
      </dsp:nvSpPr>
      <dsp:spPr>
        <a:xfrm>
          <a:off x="0" y="1554201"/>
          <a:ext cx="5181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1CE3F6-89FE-4827-A650-3324FFB75D0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B86A53-D766-48CB-8EBC-015326F372FC}">
      <dsp:nvSpPr>
        <dsp:cNvPr id="0" name=""/>
        <dsp:cNvSpPr/>
      </dsp:nvSpPr>
      <dsp:spPr>
        <a:xfrm>
          <a:off x="1435590" y="1554201"/>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You need to present your data wrangling process using key phrases and flowcharts</a:t>
          </a:r>
        </a:p>
      </dsp:txBody>
      <dsp:txXfrm>
        <a:off x="1435590" y="1554201"/>
        <a:ext cx="3746009" cy="1242935"/>
      </dsp:txXfrm>
    </dsp:sp>
    <dsp:sp modelId="{D296A18F-5831-4C9D-BBE0-8EBCBE78223B}">
      <dsp:nvSpPr>
        <dsp:cNvPr id="0" name=""/>
        <dsp:cNvSpPr/>
      </dsp:nvSpPr>
      <dsp:spPr>
        <a:xfrm>
          <a:off x="0" y="3107870"/>
          <a:ext cx="5181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82E261-36EF-43BE-9674-013308428EF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6F7D0F-9C2F-4F27-8B50-2A73C66DA252}">
      <dsp:nvSpPr>
        <dsp:cNvPr id="0" name=""/>
        <dsp:cNvSpPr/>
      </dsp:nvSpPr>
      <dsp:spPr>
        <a:xfrm>
          <a:off x="1435590" y="3107870"/>
          <a:ext cx="3746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66750">
            <a:lnSpc>
              <a:spcPct val="100000"/>
            </a:lnSpc>
            <a:spcBef>
              <a:spcPct val="0"/>
            </a:spcBef>
            <a:spcAft>
              <a:spcPct val="35000"/>
            </a:spcAft>
            <a:buNone/>
          </a:pPr>
          <a:r>
            <a:rPr lang="en-US" sz="1500" kern="1200"/>
            <a:t>Add the GitHub URL of your completed data wrangling related notebooks, as an external reference and peer-review purpose</a:t>
          </a:r>
        </a:p>
      </dsp:txBody>
      <dsp:txXfrm>
        <a:off x="1435590" y="3107870"/>
        <a:ext cx="3746009" cy="1242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EA222-44C8-4968-A880-E37FEC1472A1}">
      <dsp:nvSpPr>
        <dsp:cNvPr id="0" name=""/>
        <dsp:cNvSpPr/>
      </dsp:nvSpPr>
      <dsp:spPr>
        <a:xfrm>
          <a:off x="2367871" y="533975"/>
          <a:ext cx="411657" cy="91440"/>
        </a:xfrm>
        <a:custGeom>
          <a:avLst/>
          <a:gdLst/>
          <a:ahLst/>
          <a:cxnLst/>
          <a:rect l="0" t="0" r="0" b="0"/>
          <a:pathLst>
            <a:path>
              <a:moveTo>
                <a:pt x="0" y="45720"/>
              </a:moveTo>
              <a:lnTo>
                <a:pt x="41165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643" y="577484"/>
        <a:ext cx="22112" cy="4422"/>
      </dsp:txXfrm>
    </dsp:sp>
    <dsp:sp modelId="{3A668E47-F9A2-4D36-BEC2-F961F8B3CEDE}">
      <dsp:nvSpPr>
        <dsp:cNvPr id="0" name=""/>
        <dsp:cNvSpPr/>
      </dsp:nvSpPr>
      <dsp:spPr>
        <a:xfrm>
          <a:off x="446811" y="2837"/>
          <a:ext cx="1922859" cy="11537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Identify missing values</a:t>
          </a:r>
        </a:p>
      </dsp:txBody>
      <dsp:txXfrm>
        <a:off x="446811" y="2837"/>
        <a:ext cx="1922859" cy="1153715"/>
      </dsp:txXfrm>
    </dsp:sp>
    <dsp:sp modelId="{53CD59AC-FA5B-453B-84EE-764DD35CCC87}">
      <dsp:nvSpPr>
        <dsp:cNvPr id="0" name=""/>
        <dsp:cNvSpPr/>
      </dsp:nvSpPr>
      <dsp:spPr>
        <a:xfrm>
          <a:off x="1408241" y="1154753"/>
          <a:ext cx="2365117" cy="411657"/>
        </a:xfrm>
        <a:custGeom>
          <a:avLst/>
          <a:gdLst/>
          <a:ahLst/>
          <a:cxnLst/>
          <a:rect l="0" t="0" r="0" b="0"/>
          <a:pathLst>
            <a:path>
              <a:moveTo>
                <a:pt x="2365117" y="0"/>
              </a:moveTo>
              <a:lnTo>
                <a:pt x="2365117" y="222928"/>
              </a:lnTo>
              <a:lnTo>
                <a:pt x="0" y="222928"/>
              </a:lnTo>
              <a:lnTo>
                <a:pt x="0" y="41165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0647" y="1358371"/>
        <a:ext cx="120305" cy="4422"/>
      </dsp:txXfrm>
    </dsp:sp>
    <dsp:sp modelId="{5C43023E-C371-4725-B4FB-AFA62285116D}">
      <dsp:nvSpPr>
        <dsp:cNvPr id="0" name=""/>
        <dsp:cNvSpPr/>
      </dsp:nvSpPr>
      <dsp:spPr>
        <a:xfrm>
          <a:off x="2811928" y="2837"/>
          <a:ext cx="1922859" cy="11537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Fill missing values with mean where applicable</a:t>
          </a:r>
        </a:p>
      </dsp:txBody>
      <dsp:txXfrm>
        <a:off x="2811928" y="2837"/>
        <a:ext cx="1922859" cy="1153715"/>
      </dsp:txXfrm>
    </dsp:sp>
    <dsp:sp modelId="{543389BF-AA1F-4430-A27D-FDD0FFF21DCE}">
      <dsp:nvSpPr>
        <dsp:cNvPr id="0" name=""/>
        <dsp:cNvSpPr/>
      </dsp:nvSpPr>
      <dsp:spPr>
        <a:xfrm>
          <a:off x="2367871" y="2129949"/>
          <a:ext cx="411657" cy="91440"/>
        </a:xfrm>
        <a:custGeom>
          <a:avLst/>
          <a:gdLst/>
          <a:ahLst/>
          <a:cxnLst/>
          <a:rect l="0" t="0" r="0" b="0"/>
          <a:pathLst>
            <a:path>
              <a:moveTo>
                <a:pt x="0" y="45720"/>
              </a:moveTo>
              <a:lnTo>
                <a:pt x="41165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643" y="2173457"/>
        <a:ext cx="22112" cy="4422"/>
      </dsp:txXfrm>
    </dsp:sp>
    <dsp:sp modelId="{6FBB7BDA-B445-4957-81F1-B185A75391A9}">
      <dsp:nvSpPr>
        <dsp:cNvPr id="0" name=""/>
        <dsp:cNvSpPr/>
      </dsp:nvSpPr>
      <dsp:spPr>
        <a:xfrm>
          <a:off x="446811" y="1598811"/>
          <a:ext cx="1922859" cy="11537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Convert data </a:t>
          </a:r>
          <a:r>
            <a:rPr lang="en-US" sz="1800" kern="1200"/>
            <a:t>to float64</a:t>
          </a:r>
        </a:p>
      </dsp:txBody>
      <dsp:txXfrm>
        <a:off x="446811" y="1598811"/>
        <a:ext cx="1922859" cy="1153715"/>
      </dsp:txXfrm>
    </dsp:sp>
    <dsp:sp modelId="{78F7ACF5-2335-40D6-8E7C-471BF9DC7BEE}">
      <dsp:nvSpPr>
        <dsp:cNvPr id="0" name=""/>
        <dsp:cNvSpPr/>
      </dsp:nvSpPr>
      <dsp:spPr>
        <a:xfrm>
          <a:off x="1408241" y="2750726"/>
          <a:ext cx="2365117" cy="411657"/>
        </a:xfrm>
        <a:custGeom>
          <a:avLst/>
          <a:gdLst/>
          <a:ahLst/>
          <a:cxnLst/>
          <a:rect l="0" t="0" r="0" b="0"/>
          <a:pathLst>
            <a:path>
              <a:moveTo>
                <a:pt x="2365117" y="0"/>
              </a:moveTo>
              <a:lnTo>
                <a:pt x="2365117" y="222928"/>
              </a:lnTo>
              <a:lnTo>
                <a:pt x="0" y="222928"/>
              </a:lnTo>
              <a:lnTo>
                <a:pt x="0" y="41165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0647" y="2954344"/>
        <a:ext cx="120305" cy="4422"/>
      </dsp:txXfrm>
    </dsp:sp>
    <dsp:sp modelId="{13D7F21C-DD08-4BBE-846E-B589D79949FA}">
      <dsp:nvSpPr>
        <dsp:cNvPr id="0" name=""/>
        <dsp:cNvSpPr/>
      </dsp:nvSpPr>
      <dsp:spPr>
        <a:xfrm>
          <a:off x="2811928" y="1598811"/>
          <a:ext cx="1922859" cy="11537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Select key features</a:t>
          </a:r>
        </a:p>
      </dsp:txBody>
      <dsp:txXfrm>
        <a:off x="2811928" y="1598811"/>
        <a:ext cx="1922859" cy="1153715"/>
      </dsp:txXfrm>
    </dsp:sp>
    <dsp:sp modelId="{D73823AD-9C26-4C36-ADE9-B2A97E2D80CE}">
      <dsp:nvSpPr>
        <dsp:cNvPr id="0" name=""/>
        <dsp:cNvSpPr/>
      </dsp:nvSpPr>
      <dsp:spPr>
        <a:xfrm>
          <a:off x="446811" y="3194784"/>
          <a:ext cx="1922859" cy="11537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One Hot Encoding</a:t>
          </a:r>
        </a:p>
      </dsp:txBody>
      <dsp:txXfrm>
        <a:off x="446811" y="3194784"/>
        <a:ext cx="1922859" cy="11537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4679A-70D1-445C-A8DD-2CE2EAE585C2}">
      <dsp:nvSpPr>
        <dsp:cNvPr id="0" name=""/>
        <dsp:cNvSpPr/>
      </dsp:nvSpPr>
      <dsp:spPr>
        <a:xfrm>
          <a:off x="1984" y="2368027"/>
          <a:ext cx="1766093" cy="7064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Split data into training and testing sets</a:t>
          </a:r>
        </a:p>
      </dsp:txBody>
      <dsp:txXfrm>
        <a:off x="355203" y="2368027"/>
        <a:ext cx="1059656" cy="706437"/>
      </dsp:txXfrm>
    </dsp:sp>
    <dsp:sp modelId="{E51B2CE1-069E-4D36-902E-2AE9EBB0DA69}">
      <dsp:nvSpPr>
        <dsp:cNvPr id="0" name=""/>
        <dsp:cNvSpPr/>
      </dsp:nvSpPr>
      <dsp:spPr>
        <a:xfrm>
          <a:off x="1591468" y="2368027"/>
          <a:ext cx="1766093" cy="7064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Use Grid Search to optimize hyperparameters</a:t>
          </a:r>
        </a:p>
      </dsp:txBody>
      <dsp:txXfrm>
        <a:off x="1944687" y="2368027"/>
        <a:ext cx="1059656" cy="706437"/>
      </dsp:txXfrm>
    </dsp:sp>
    <dsp:sp modelId="{BB0F3A90-43D9-4E4F-8214-D9891042F68B}">
      <dsp:nvSpPr>
        <dsp:cNvPr id="0" name=""/>
        <dsp:cNvSpPr/>
      </dsp:nvSpPr>
      <dsp:spPr>
        <a:xfrm>
          <a:off x="3180953" y="2368027"/>
          <a:ext cx="1766093" cy="7064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Train model with training data</a:t>
          </a:r>
        </a:p>
      </dsp:txBody>
      <dsp:txXfrm>
        <a:off x="3534172" y="2368027"/>
        <a:ext cx="1059656" cy="706437"/>
      </dsp:txXfrm>
    </dsp:sp>
    <dsp:sp modelId="{F7C15CDE-17B7-420F-A16D-9757A58B5AA4}">
      <dsp:nvSpPr>
        <dsp:cNvPr id="0" name=""/>
        <dsp:cNvSpPr/>
      </dsp:nvSpPr>
      <dsp:spPr>
        <a:xfrm>
          <a:off x="4770437" y="2368027"/>
          <a:ext cx="1766093" cy="7064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Test model with testing data</a:t>
          </a:r>
        </a:p>
      </dsp:txBody>
      <dsp:txXfrm>
        <a:off x="5123656" y="2368027"/>
        <a:ext cx="1059656" cy="706437"/>
      </dsp:txXfrm>
    </dsp:sp>
    <dsp:sp modelId="{FCEC156E-6BAA-4ECF-AFF7-925D4847A18E}">
      <dsp:nvSpPr>
        <dsp:cNvPr id="0" name=""/>
        <dsp:cNvSpPr/>
      </dsp:nvSpPr>
      <dsp:spPr>
        <a:xfrm>
          <a:off x="6359921" y="2368027"/>
          <a:ext cx="1766093" cy="7064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Evaluate model</a:t>
          </a:r>
        </a:p>
      </dsp:txBody>
      <dsp:txXfrm>
        <a:off x="6713140" y="2368027"/>
        <a:ext cx="1059656" cy="70643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frisch6/IBM_Data_Science_Capstone/blob/main/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frisch6/IBM_Data_Science_Capstone/blob/main/Data%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frisch6/IBM_Data_Science_Capstone/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frisch6/IBM_Data_Science_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efrisch6/IBM_Data_Science_Capstone/blob/main/Machine%20Learning.ipynb" TargetMode="External"/><Relationship Id="rId7" Type="http://schemas.openxmlformats.org/officeDocument/2006/relationships/diagramColors" Target="../diagrams/colors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efrisch6/IBM_Data_Science_Capstone/blob/main/Spacex%20Data%20Collection%20API.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efrisch6/IBM_Data_Science_Capstone/blob/main/Data%20Collection%20with%20Web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Erica Frisch</a:t>
            </a:r>
          </a:p>
          <a:p>
            <a:r>
              <a:rPr lang="en-US">
                <a:solidFill>
                  <a:schemeClr val="bg2"/>
                </a:solidFill>
                <a:latin typeface="Abadi" panose="020B0604020104020204" pitchFamily="34" charset="0"/>
                <a:ea typeface="SF Pro" pitchFamily="2" charset="0"/>
                <a:cs typeface="SF Pro" pitchFamily="2" charset="0"/>
              </a:rPr>
              <a:t>9/30/2022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10" name="Content Placeholder 4">
            <a:extLst>
              <a:ext uri="{FF2B5EF4-FFF2-40B4-BE49-F238E27FC236}">
                <a16:creationId xmlns:a16="http://schemas.microsoft.com/office/drawing/2014/main" id="{86ECD45B-F8D9-7950-14B5-F265ACDADAE4}"/>
              </a:ext>
            </a:extLst>
          </p:cNvPr>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5">
            <a:extLst>
              <a:ext uri="{FF2B5EF4-FFF2-40B4-BE49-F238E27FC236}">
                <a16:creationId xmlns:a16="http://schemas.microsoft.com/office/drawing/2014/main" id="{11C33B27-6D21-9A8B-A45F-4241791E584B}"/>
              </a:ext>
            </a:extLst>
          </p:cNvPr>
          <p:cNvGraphicFramePr>
            <a:graphicFrameLocks noGrp="1"/>
          </p:cNvGraphicFramePr>
          <p:nvPr>
            <p:ph sz="half" idx="2"/>
            <p:extLst>
              <p:ext uri="{D42A27DB-BD31-4B8C-83A1-F6EECF244321}">
                <p14:modId xmlns:p14="http://schemas.microsoft.com/office/powerpoint/2010/main" val="51888342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Flight number vs Payload with hue for Success</a:t>
            </a:r>
          </a:p>
          <a:p>
            <a:pPr>
              <a:lnSpc>
                <a:spcPct val="100000"/>
              </a:lnSpc>
              <a:spcBef>
                <a:spcPts val="1400"/>
              </a:spcBef>
            </a:pPr>
            <a:r>
              <a:rPr lang="en-US" sz="2200" dirty="0">
                <a:solidFill>
                  <a:schemeClr val="accent3">
                    <a:lumMod val="25000"/>
                  </a:schemeClr>
                </a:solidFill>
                <a:latin typeface="Abadi" panose="020B0604020104020204" pitchFamily="34" charset="0"/>
              </a:rPr>
              <a:t>Flight number vs Launch Site with hue for Success</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vs Launch Site with hue for Success</a:t>
            </a:r>
          </a:p>
          <a:p>
            <a:pPr>
              <a:lnSpc>
                <a:spcPct val="100000"/>
              </a:lnSpc>
              <a:spcBef>
                <a:spcPts val="1400"/>
              </a:spcBef>
            </a:pPr>
            <a:r>
              <a:rPr lang="en-US" sz="2200" dirty="0">
                <a:solidFill>
                  <a:schemeClr val="accent3">
                    <a:lumMod val="25000"/>
                  </a:schemeClr>
                </a:solidFill>
                <a:latin typeface="Abadi" panose="020B0604020104020204" pitchFamily="34" charset="0"/>
              </a:rPr>
              <a:t>Orbit vs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Flight number vs Orbit</a:t>
            </a:r>
          </a:p>
          <a:p>
            <a:pPr>
              <a:lnSpc>
                <a:spcPct val="100000"/>
              </a:lnSpc>
              <a:spcBef>
                <a:spcPts val="1400"/>
              </a:spcBef>
            </a:pPr>
            <a:r>
              <a:rPr lang="en-US" sz="2200" dirty="0">
                <a:solidFill>
                  <a:schemeClr val="accent3">
                    <a:lumMod val="25000"/>
                  </a:schemeClr>
                </a:solidFill>
                <a:latin typeface="Abadi" panose="020B0604020104020204" pitchFamily="34" charset="0"/>
              </a:rPr>
              <a:t>Payload vs Orbit</a:t>
            </a:r>
          </a:p>
          <a:p>
            <a:pPr>
              <a:lnSpc>
                <a:spcPct val="100000"/>
              </a:lnSpc>
              <a:spcBef>
                <a:spcPts val="1400"/>
              </a:spcBef>
            </a:pPr>
            <a:r>
              <a:rPr lang="en-US" sz="2200" dirty="0">
                <a:solidFill>
                  <a:schemeClr val="accent3">
                    <a:lumMod val="25000"/>
                  </a:schemeClr>
                </a:solidFill>
                <a:latin typeface="Abadi" panose="020B0604020104020204" pitchFamily="34" charset="0"/>
              </a:rPr>
              <a:t>Year vs Success Rate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Data Visualization 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000" dirty="0"/>
              <a:t>Get the names of the launch sites</a:t>
            </a:r>
          </a:p>
          <a:p>
            <a:r>
              <a:rPr lang="en-US" sz="2000" dirty="0"/>
              <a:t>Display 5 records of launches from site names containing ‘CCA’</a:t>
            </a:r>
          </a:p>
          <a:p>
            <a:r>
              <a:rPr lang="en-US" sz="2000" dirty="0"/>
              <a:t>Display total payload from launches by NASA (CRS)</a:t>
            </a:r>
          </a:p>
          <a:p>
            <a:r>
              <a:rPr lang="en-US" sz="2000" dirty="0"/>
              <a:t>Display average payload for booster F9 v1.1</a:t>
            </a:r>
          </a:p>
          <a:p>
            <a:r>
              <a:rPr lang="en-US" sz="2000" dirty="0"/>
              <a:t>Display the first date of a successful landing on a ground pad</a:t>
            </a:r>
          </a:p>
          <a:p>
            <a:r>
              <a:rPr lang="en-US" sz="2000" dirty="0"/>
              <a:t>Display names of boosters with success on drone ship and payload mass between 4,000 and 6,000 kg</a:t>
            </a:r>
          </a:p>
          <a:p>
            <a:r>
              <a:rPr lang="en-US" sz="2000" dirty="0"/>
              <a:t>Display total number of mission successes and failures</a:t>
            </a:r>
          </a:p>
          <a:p>
            <a:r>
              <a:rPr lang="en-US" sz="2000" dirty="0"/>
              <a:t>Display names of boosters that carried the max payload</a:t>
            </a:r>
          </a:p>
          <a:p>
            <a:r>
              <a:rPr lang="en-US" sz="2000" dirty="0"/>
              <a:t>Display records for the year 2015</a:t>
            </a:r>
          </a:p>
          <a:p>
            <a:r>
              <a:rPr lang="en-US" sz="2000" dirty="0">
                <a:hlinkClick r:id="rId3"/>
              </a:rPr>
              <a:t>SQL Data Analysis Notebook</a:t>
            </a:r>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launching locations with markers for each launch color coded based on success and a line from CCAFS launch sites to the coastline.</a:t>
            </a:r>
          </a:p>
          <a:p>
            <a:pPr>
              <a:lnSpc>
                <a:spcPct val="100000"/>
              </a:lnSpc>
              <a:spcBef>
                <a:spcPts val="1400"/>
              </a:spcBef>
            </a:pPr>
            <a:r>
              <a:rPr lang="en-US" sz="2200" dirty="0">
                <a:solidFill>
                  <a:schemeClr val="accent3">
                    <a:lumMod val="25000"/>
                  </a:schemeClr>
                </a:solidFill>
                <a:latin typeface="Abadi" panose="020B0604020104020204" pitchFamily="34" charset="0"/>
              </a:rPr>
              <a:t>Creates a visual representation of how many launches were successful and failures for each launch site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Interactive Visual Analytics with Folium notebook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with distribution of successful launches by site with a drop down to see a breakdown of successes and failures by launch site</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with payload by success colored by booster with slider to change the payload window on the x-axis</a:t>
            </a:r>
          </a:p>
          <a:p>
            <a:pPr>
              <a:lnSpc>
                <a:spcPct val="100000"/>
              </a:lnSpc>
              <a:spcBef>
                <a:spcPts val="1400"/>
              </a:spcBef>
            </a:pPr>
            <a:r>
              <a:rPr lang="en-US" sz="2200" dirty="0">
                <a:solidFill>
                  <a:schemeClr val="accent3">
                    <a:lumMod val="25000"/>
                  </a:schemeClr>
                </a:solidFill>
                <a:latin typeface="Abadi" panose="020B0604020104020204" pitchFamily="34" charset="0"/>
              </a:rPr>
              <a:t>Visual representations of successes by launch site and payload.</a:t>
            </a:r>
          </a:p>
          <a:p>
            <a:pPr>
              <a:lnSpc>
                <a:spcPct val="100000"/>
              </a:lnSpc>
              <a:spcBef>
                <a:spcPts val="1400"/>
              </a:spcBef>
            </a:pP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Dashboard</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was built using Grid Search to optimize hyperparameters, evaluated with a confusion matrix and accuracy score.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Machine Learning 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849D8755-3D78-AEFA-D857-D1159DB873EC}"/>
              </a:ext>
            </a:extLst>
          </p:cNvPr>
          <p:cNvGraphicFramePr/>
          <p:nvPr>
            <p:extLst>
              <p:ext uri="{D42A27DB-BD31-4B8C-83A1-F6EECF244321}">
                <p14:modId xmlns:p14="http://schemas.microsoft.com/office/powerpoint/2010/main" val="2953684753"/>
              </p:ext>
            </p:extLst>
          </p:nvPr>
        </p:nvGraphicFramePr>
        <p:xfrm>
          <a:off x="1235587" y="430789"/>
          <a:ext cx="8128000" cy="54424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A2900A2-F0D0-A558-6D40-E1B3E5F6B2C7}"/>
              </a:ext>
            </a:extLst>
          </p:cNvPr>
          <p:cNvPicPr>
            <a:picLocks noChangeAspect="1"/>
          </p:cNvPicPr>
          <p:nvPr/>
        </p:nvPicPr>
        <p:blipFill>
          <a:blip r:embed="rId3"/>
          <a:stretch>
            <a:fillRect/>
          </a:stretch>
        </p:blipFill>
        <p:spPr>
          <a:xfrm>
            <a:off x="6027811" y="1711490"/>
            <a:ext cx="5143764" cy="355300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647BA9F-14EC-1D35-19B9-B88A1F66714B}"/>
              </a:ext>
            </a:extLst>
          </p:cNvPr>
          <p:cNvPicPr>
            <a:picLocks noChangeAspect="1"/>
          </p:cNvPicPr>
          <p:nvPr/>
        </p:nvPicPr>
        <p:blipFill>
          <a:blip r:embed="rId3"/>
          <a:stretch>
            <a:fillRect/>
          </a:stretch>
        </p:blipFill>
        <p:spPr>
          <a:xfrm>
            <a:off x="4838121" y="1937547"/>
            <a:ext cx="6921167" cy="298290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1CA5E48-49D2-7229-5AE9-714A6F8FD17D}"/>
              </a:ext>
            </a:extLst>
          </p:cNvPr>
          <p:cNvPicPr>
            <a:picLocks noChangeAspect="1"/>
          </p:cNvPicPr>
          <p:nvPr/>
        </p:nvPicPr>
        <p:blipFill>
          <a:blip r:embed="rId3"/>
          <a:stretch>
            <a:fillRect/>
          </a:stretch>
        </p:blipFill>
        <p:spPr>
          <a:xfrm>
            <a:off x="5898580" y="1895396"/>
            <a:ext cx="5019933" cy="306720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0EAF4F1-5C85-E2CB-1AA8-0B09408A1D23}"/>
              </a:ext>
            </a:extLst>
          </p:cNvPr>
          <p:cNvPicPr>
            <a:picLocks noChangeAspect="1"/>
          </p:cNvPicPr>
          <p:nvPr/>
        </p:nvPicPr>
        <p:blipFill>
          <a:blip r:embed="rId3"/>
          <a:stretch>
            <a:fillRect/>
          </a:stretch>
        </p:blipFill>
        <p:spPr>
          <a:xfrm>
            <a:off x="5036302" y="1953883"/>
            <a:ext cx="6711349" cy="274790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E04B3B8-76F2-75DA-8135-2F1B155322F9}"/>
              </a:ext>
            </a:extLst>
          </p:cNvPr>
          <p:cNvPicPr>
            <a:picLocks noChangeAspect="1"/>
          </p:cNvPicPr>
          <p:nvPr/>
        </p:nvPicPr>
        <p:blipFill>
          <a:blip r:embed="rId3"/>
          <a:stretch>
            <a:fillRect/>
          </a:stretch>
        </p:blipFill>
        <p:spPr>
          <a:xfrm>
            <a:off x="4801114" y="1619888"/>
            <a:ext cx="6968081" cy="322348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B0382AF-9709-CEE0-45E8-7B7471F4FBC9}"/>
              </a:ext>
            </a:extLst>
          </p:cNvPr>
          <p:cNvPicPr>
            <a:picLocks noChangeAspect="1"/>
          </p:cNvPicPr>
          <p:nvPr/>
        </p:nvPicPr>
        <p:blipFill>
          <a:blip r:embed="rId3"/>
          <a:stretch>
            <a:fillRect/>
          </a:stretch>
        </p:blipFill>
        <p:spPr>
          <a:xfrm>
            <a:off x="5936305" y="1457223"/>
            <a:ext cx="5286647" cy="394355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88A6E46-A096-82FC-F265-2C793F3E79B3}"/>
              </a:ext>
            </a:extLst>
          </p:cNvPr>
          <p:cNvPicPr>
            <a:picLocks noChangeAspect="1"/>
          </p:cNvPicPr>
          <p:nvPr/>
        </p:nvPicPr>
        <p:blipFill>
          <a:blip r:embed="rId3"/>
          <a:stretch>
            <a:fillRect/>
          </a:stretch>
        </p:blipFill>
        <p:spPr>
          <a:xfrm>
            <a:off x="3095471" y="2943857"/>
            <a:ext cx="6001058" cy="290527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2B0D834-DD36-D301-B98B-2AF0E88C594C}"/>
              </a:ext>
            </a:extLst>
          </p:cNvPr>
          <p:cNvPicPr>
            <a:picLocks noChangeAspect="1"/>
          </p:cNvPicPr>
          <p:nvPr/>
        </p:nvPicPr>
        <p:blipFill>
          <a:blip r:embed="rId3"/>
          <a:stretch>
            <a:fillRect/>
          </a:stretch>
        </p:blipFill>
        <p:spPr>
          <a:xfrm>
            <a:off x="1395849" y="2930363"/>
            <a:ext cx="9400302" cy="33889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B1C1A76-94AC-9619-B76A-234AEBF6EBAF}"/>
              </a:ext>
            </a:extLst>
          </p:cNvPr>
          <p:cNvPicPr>
            <a:picLocks noChangeAspect="1"/>
          </p:cNvPicPr>
          <p:nvPr/>
        </p:nvPicPr>
        <p:blipFill>
          <a:blip r:embed="rId3"/>
          <a:stretch>
            <a:fillRect/>
          </a:stretch>
        </p:blipFill>
        <p:spPr>
          <a:xfrm>
            <a:off x="3003468" y="3429000"/>
            <a:ext cx="6048686" cy="20860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304A6FF-8074-C3C7-B632-086BF1B81E32}"/>
              </a:ext>
            </a:extLst>
          </p:cNvPr>
          <p:cNvPicPr>
            <a:picLocks noChangeAspect="1"/>
          </p:cNvPicPr>
          <p:nvPr/>
        </p:nvPicPr>
        <p:blipFill>
          <a:blip r:embed="rId3"/>
          <a:stretch>
            <a:fillRect/>
          </a:stretch>
        </p:blipFill>
        <p:spPr>
          <a:xfrm>
            <a:off x="2776367" y="2934948"/>
            <a:ext cx="6639266" cy="198130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CFD93D1-0D72-8E84-C714-8B8E20660FA9}"/>
              </a:ext>
            </a:extLst>
          </p:cNvPr>
          <p:cNvPicPr>
            <a:picLocks noChangeAspect="1"/>
          </p:cNvPicPr>
          <p:nvPr/>
        </p:nvPicPr>
        <p:blipFill>
          <a:blip r:embed="rId3"/>
          <a:stretch>
            <a:fillRect/>
          </a:stretch>
        </p:blipFill>
        <p:spPr>
          <a:xfrm>
            <a:off x="2571569" y="3244405"/>
            <a:ext cx="7048862" cy="203845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5AEDF3C-08AB-D4F5-2B56-7E9EC8E2E468}"/>
              </a:ext>
            </a:extLst>
          </p:cNvPr>
          <p:cNvPicPr>
            <a:picLocks noChangeAspect="1"/>
          </p:cNvPicPr>
          <p:nvPr/>
        </p:nvPicPr>
        <p:blipFill>
          <a:blip r:embed="rId3"/>
          <a:stretch>
            <a:fillRect/>
          </a:stretch>
        </p:blipFill>
        <p:spPr>
          <a:xfrm>
            <a:off x="962466" y="3659842"/>
            <a:ext cx="10373258" cy="24290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A1E9C2-437C-9433-9A82-AA4454AA8206}"/>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Executive Summary</a:t>
            </a:r>
          </a:p>
        </p:txBody>
      </p:sp>
      <p:sp>
        <p:nvSpPr>
          <p:cNvPr id="3" name="Content Placeholder 2">
            <a:extLst>
              <a:ext uri="{FF2B5EF4-FFF2-40B4-BE49-F238E27FC236}">
                <a16:creationId xmlns:a16="http://schemas.microsoft.com/office/drawing/2014/main" id="{015E5EAF-9521-61A5-1F86-25CCF501D6A8}"/>
              </a:ext>
            </a:extLst>
          </p:cNvPr>
          <p:cNvSpPr>
            <a:spLocks noGrp="1"/>
          </p:cNvSpPr>
          <p:nvPr>
            <p:ph sz="half" idx="1"/>
          </p:nvPr>
        </p:nvSpPr>
        <p:spPr>
          <a:xfrm>
            <a:off x="4380855" y="1412489"/>
            <a:ext cx="3427283" cy="4363844"/>
          </a:xfrm>
        </p:spPr>
        <p:txBody>
          <a:bodyPr>
            <a:normAutofit fontScale="92500" lnSpcReduction="20000"/>
          </a:bodyPr>
          <a:lstStyle/>
          <a:p>
            <a:pPr>
              <a:spcBef>
                <a:spcPts val="1400"/>
              </a:spcBef>
            </a:pPr>
            <a:r>
              <a:rPr lang="en-US" sz="2000" dirty="0">
                <a:latin typeface="Abadi" panose="020B0604020104020204" pitchFamily="34" charset="0"/>
              </a:rPr>
              <a:t>Summary of methodologies</a:t>
            </a:r>
          </a:p>
          <a:p>
            <a:pPr marL="0" indent="0">
              <a:spcBef>
                <a:spcPts val="1400"/>
              </a:spcBef>
              <a:buNone/>
            </a:pPr>
            <a:r>
              <a:rPr lang="en-US" sz="2000" dirty="0">
                <a:latin typeface="Abadi" panose="020B0604020104020204" pitchFamily="34" charset="0"/>
              </a:rPr>
              <a:t>  Data was collected from the SpaceX API and scraped from the SpaceX Wikipedia webpage.  The data was analyzed and cleaned.  Missing values were corrected where necessary.  After gathering insights with graphs and summary statistics from the data, features were selected.  With the selected features, predict models were trained and hyperparameters were fine-tuned with grid search.  Models were tested with test data and each model was scored.</a:t>
            </a:r>
          </a:p>
          <a:p>
            <a:pPr>
              <a:spcBef>
                <a:spcPts val="1400"/>
              </a:spcBef>
            </a:pPr>
            <a:endParaRPr lang="en-US" sz="2000" dirty="0">
              <a:latin typeface="Abadi" panose="020B0604020104020204" pitchFamily="34" charset="0"/>
            </a:endParaRPr>
          </a:p>
        </p:txBody>
      </p:sp>
      <p:cxnSp>
        <p:nvCxnSpPr>
          <p:cNvPr id="26" name="Straight Connector 25">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B033884-8808-053D-895F-7712E9EAAFB9}"/>
              </a:ext>
            </a:extLst>
          </p:cNvPr>
          <p:cNvSpPr>
            <a:spLocks noGrp="1"/>
          </p:cNvSpPr>
          <p:nvPr>
            <p:ph sz="half" idx="2"/>
          </p:nvPr>
        </p:nvSpPr>
        <p:spPr>
          <a:xfrm>
            <a:off x="8451604" y="1412489"/>
            <a:ext cx="3197701" cy="4363844"/>
          </a:xfrm>
        </p:spPr>
        <p:txBody>
          <a:bodyPr>
            <a:normAutofit fontScale="92500" lnSpcReduction="20000"/>
          </a:bodyPr>
          <a:lstStyle/>
          <a:p>
            <a:r>
              <a:rPr lang="en-US" sz="2000" dirty="0">
                <a:latin typeface="Abadi" panose="020B0604020104020204" pitchFamily="34" charset="0"/>
              </a:rPr>
              <a:t>Summary of all results</a:t>
            </a:r>
          </a:p>
          <a:p>
            <a:pPr marL="0" indent="0">
              <a:buNone/>
            </a:pPr>
            <a:r>
              <a:rPr lang="en-US" sz="2000" dirty="0">
                <a:latin typeface="Abadi" panose="020B0604020104020204" pitchFamily="34" charset="0"/>
              </a:rPr>
              <a:t>  While cleaning the data, there were 5 values for payload mass that were missing.  The mean value was used to replace the missing values.  From graphing, a relationship between reuse of the first stage rocket and several features were identified.  The models tested all had similar accuracy scores of 83%.  Since all of the tested models performed similarly, the Logistic Regression was selected for the added feature of providing the probability of being able to reuse first stage rockets.</a:t>
            </a:r>
            <a:endParaRPr lang="en-US" sz="2000"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202366" y="6356350"/>
            <a:ext cx="2151434" cy="365125"/>
          </a:xfrm>
        </p:spPr>
        <p:txBody>
          <a:bodyPr>
            <a:normAutofit/>
          </a:bodyPr>
          <a:lstStyle/>
          <a:p>
            <a:pPr>
              <a:spcAft>
                <a:spcPts val="600"/>
              </a:spcAft>
            </a:pPr>
            <a:fld id="{5075537C-CA84-1446-933C-8E9D027F9201}" type="slidenum">
              <a:rPr lang="en-US" smtClean="0"/>
              <a:pPr>
                <a:spcAft>
                  <a:spcPts val="600"/>
                </a:spcAft>
              </a:pPr>
              <a:t>3</a:t>
            </a:fld>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F78D656-FAE4-EF10-0C62-97AE34FDAFD7}"/>
              </a:ext>
            </a:extLst>
          </p:cNvPr>
          <p:cNvPicPr>
            <a:picLocks noChangeAspect="1"/>
          </p:cNvPicPr>
          <p:nvPr/>
        </p:nvPicPr>
        <p:blipFill>
          <a:blip r:embed="rId3"/>
          <a:stretch>
            <a:fillRect/>
          </a:stretch>
        </p:blipFill>
        <p:spPr>
          <a:xfrm>
            <a:off x="2898687" y="3037100"/>
            <a:ext cx="6258247" cy="261951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7918CEA-0B32-0F72-E64A-547CA5E25344}"/>
              </a:ext>
            </a:extLst>
          </p:cNvPr>
          <p:cNvPicPr>
            <a:picLocks noChangeAspect="1"/>
          </p:cNvPicPr>
          <p:nvPr/>
        </p:nvPicPr>
        <p:blipFill>
          <a:blip r:embed="rId3"/>
          <a:stretch>
            <a:fillRect/>
          </a:stretch>
        </p:blipFill>
        <p:spPr>
          <a:xfrm>
            <a:off x="3031752" y="2775543"/>
            <a:ext cx="6128496" cy="369328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EBCA2F1-DFBA-C296-98EC-939D233CFC54}"/>
              </a:ext>
            </a:extLst>
          </p:cNvPr>
          <p:cNvPicPr>
            <a:picLocks noChangeAspect="1"/>
          </p:cNvPicPr>
          <p:nvPr/>
        </p:nvPicPr>
        <p:blipFill>
          <a:blip r:embed="rId3"/>
          <a:stretch>
            <a:fillRect/>
          </a:stretch>
        </p:blipFill>
        <p:spPr>
          <a:xfrm>
            <a:off x="1829186" y="3254204"/>
            <a:ext cx="8397250" cy="31730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A120335-943C-AEA8-5FE6-DC4ECF2641D0}"/>
              </a:ext>
            </a:extLst>
          </p:cNvPr>
          <p:cNvPicPr>
            <a:picLocks noChangeAspect="1"/>
          </p:cNvPicPr>
          <p:nvPr/>
        </p:nvPicPr>
        <p:blipFill>
          <a:blip r:embed="rId3"/>
          <a:stretch>
            <a:fillRect/>
          </a:stretch>
        </p:blipFill>
        <p:spPr>
          <a:xfrm>
            <a:off x="2700230" y="3433546"/>
            <a:ext cx="6791539" cy="28858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75417"/>
            <a:ext cx="9745589" cy="45015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Location of launch sites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Sites</a:t>
            </a:r>
          </a:p>
        </p:txBody>
      </p:sp>
      <p:pic>
        <p:nvPicPr>
          <p:cNvPr id="6" name="Picture 5">
            <a:extLst>
              <a:ext uri="{FF2B5EF4-FFF2-40B4-BE49-F238E27FC236}">
                <a16:creationId xmlns:a16="http://schemas.microsoft.com/office/drawing/2014/main" id="{B2F7AA8B-0C22-94B0-2270-0BBCBABA7DB2}"/>
              </a:ext>
            </a:extLst>
          </p:cNvPr>
          <p:cNvPicPr>
            <a:picLocks noChangeAspect="1"/>
          </p:cNvPicPr>
          <p:nvPr/>
        </p:nvPicPr>
        <p:blipFill>
          <a:blip r:embed="rId3"/>
          <a:stretch>
            <a:fillRect/>
          </a:stretch>
        </p:blipFill>
        <p:spPr>
          <a:xfrm>
            <a:off x="1204108" y="2536144"/>
            <a:ext cx="9782678" cy="325771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pin for each launch at the appropriate launch site colored green for success, red for failure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 per launch by success </a:t>
            </a:r>
          </a:p>
        </p:txBody>
      </p:sp>
      <p:pic>
        <p:nvPicPr>
          <p:cNvPr id="4" name="Picture 3">
            <a:extLst>
              <a:ext uri="{FF2B5EF4-FFF2-40B4-BE49-F238E27FC236}">
                <a16:creationId xmlns:a16="http://schemas.microsoft.com/office/drawing/2014/main" id="{41B9E646-6183-F0E6-6045-035A1600E070}"/>
              </a:ext>
            </a:extLst>
          </p:cNvPr>
          <p:cNvPicPr>
            <a:picLocks noChangeAspect="1"/>
          </p:cNvPicPr>
          <p:nvPr/>
        </p:nvPicPr>
        <p:blipFill>
          <a:blip r:embed="rId3"/>
          <a:stretch>
            <a:fillRect/>
          </a:stretch>
        </p:blipFill>
        <p:spPr>
          <a:xfrm>
            <a:off x="945903" y="2539244"/>
            <a:ext cx="10382784" cy="348632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Includes line to the coastline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to Coastline</a:t>
            </a:r>
          </a:p>
        </p:txBody>
      </p:sp>
      <p:pic>
        <p:nvPicPr>
          <p:cNvPr id="4" name="Picture 3">
            <a:extLst>
              <a:ext uri="{FF2B5EF4-FFF2-40B4-BE49-F238E27FC236}">
                <a16:creationId xmlns:a16="http://schemas.microsoft.com/office/drawing/2014/main" id="{4F484A20-2905-CB8D-0B4D-30D96C578772}"/>
              </a:ext>
            </a:extLst>
          </p:cNvPr>
          <p:cNvPicPr>
            <a:picLocks noChangeAspect="1"/>
          </p:cNvPicPr>
          <p:nvPr/>
        </p:nvPicPr>
        <p:blipFill>
          <a:blip r:embed="rId3"/>
          <a:stretch>
            <a:fillRect/>
          </a:stretch>
        </p:blipFill>
        <p:spPr>
          <a:xfrm>
            <a:off x="2035276" y="2493736"/>
            <a:ext cx="7882599" cy="358032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Percentage of total successful launches by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A84FE6DE-7644-09BE-A980-8E5F79E7A71D}"/>
              </a:ext>
            </a:extLst>
          </p:cNvPr>
          <p:cNvPicPr>
            <a:picLocks noChangeAspect="1"/>
          </p:cNvPicPr>
          <p:nvPr/>
        </p:nvPicPr>
        <p:blipFill>
          <a:blip r:embed="rId3"/>
          <a:stretch>
            <a:fillRect/>
          </a:stretch>
        </p:blipFill>
        <p:spPr>
          <a:xfrm>
            <a:off x="3551411" y="2447070"/>
            <a:ext cx="5393999" cy="372989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6" name="Rectangle 25">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8909A2FE-288F-C064-7317-A403631EDFFE}"/>
              </a:ext>
            </a:extLst>
          </p:cNvPr>
          <p:cNvSpPr>
            <a:spLocks noGrp="1"/>
          </p:cNvSpPr>
          <p:nvPr>
            <p:ph type="title"/>
          </p:nvPr>
        </p:nvSpPr>
        <p:spPr>
          <a:xfrm>
            <a:off x="992206" y="1608667"/>
            <a:ext cx="2823275" cy="4501127"/>
          </a:xfrm>
        </p:spPr>
        <p:txBody>
          <a:bodyPr anchor="t">
            <a:normAutofit/>
          </a:bodyPr>
          <a:lstStyle/>
          <a:p>
            <a:pPr algn="r"/>
            <a:r>
              <a:rPr lang="en-US" sz="3200" dirty="0">
                <a:solidFill>
                  <a:srgbClr val="FFFFFF"/>
                </a:solidFill>
              </a:rPr>
              <a:t>Introduction</a:t>
            </a:r>
          </a:p>
        </p:txBody>
      </p:sp>
      <p:sp>
        <p:nvSpPr>
          <p:cNvPr id="13" name="Content Placeholder 12">
            <a:extLst>
              <a:ext uri="{FF2B5EF4-FFF2-40B4-BE49-F238E27FC236}">
                <a16:creationId xmlns:a16="http://schemas.microsoft.com/office/drawing/2014/main" id="{6A26114C-E69F-3A78-D4F4-269C3C22FBFC}"/>
              </a:ext>
            </a:extLst>
          </p:cNvPr>
          <p:cNvSpPr>
            <a:spLocks noGrp="1"/>
          </p:cNvSpPr>
          <p:nvPr>
            <p:ph sz="half" idx="1"/>
          </p:nvPr>
        </p:nvSpPr>
        <p:spPr>
          <a:xfrm>
            <a:off x="4547698" y="1608667"/>
            <a:ext cx="3421958" cy="4501127"/>
          </a:xfrm>
        </p:spPr>
        <p:txBody>
          <a:bodyPr>
            <a:normAutofit/>
          </a:bodyPr>
          <a:lstStyle/>
          <a:p>
            <a:pPr marL="0" indent="0">
              <a:buNone/>
            </a:pPr>
            <a:r>
              <a:rPr lang="en-US" sz="2000" dirty="0">
                <a:latin typeface="Abadi" panose="020B0604020104020204" pitchFamily="34" charset="0"/>
              </a:rPr>
              <a:t>Project background and context</a:t>
            </a:r>
          </a:p>
          <a:p>
            <a:pPr marL="0" indent="0">
              <a:buNone/>
            </a:pPr>
            <a:r>
              <a:rPr lang="en-US" sz="2000" dirty="0"/>
              <a:t> Rocket launches can have some sky-high price tags, upwards of $165 million each.  Reusing the first stage rockets can be bring that cost a little more down to earth at about $62 million.  Being able to predict when a rocket can be reused can lead to understanding the conditions in which a rocket can be reused.  </a:t>
            </a:r>
          </a:p>
        </p:txBody>
      </p:sp>
      <p:sp>
        <p:nvSpPr>
          <p:cNvPr id="14" name="Content Placeholder 13">
            <a:extLst>
              <a:ext uri="{FF2B5EF4-FFF2-40B4-BE49-F238E27FC236}">
                <a16:creationId xmlns:a16="http://schemas.microsoft.com/office/drawing/2014/main" id="{16C07314-4253-B0A2-B8B9-F733D98C9CA0}"/>
              </a:ext>
            </a:extLst>
          </p:cNvPr>
          <p:cNvSpPr>
            <a:spLocks noGrp="1"/>
          </p:cNvSpPr>
          <p:nvPr>
            <p:ph sz="half" idx="2"/>
          </p:nvPr>
        </p:nvSpPr>
        <p:spPr>
          <a:xfrm>
            <a:off x="8289696" y="1608667"/>
            <a:ext cx="3421957" cy="4501127"/>
          </a:xfrm>
        </p:spPr>
        <p:txBody>
          <a:bodyPr>
            <a:normAutofit/>
          </a:bodyPr>
          <a:lstStyle/>
          <a:p>
            <a:pPr>
              <a:spcBef>
                <a:spcPts val="1400"/>
              </a:spcBef>
            </a:pPr>
            <a:r>
              <a:rPr lang="en-US" sz="2000" dirty="0">
                <a:latin typeface="Abadi" panose="020B0604020104020204" pitchFamily="34" charset="0"/>
              </a:rPr>
              <a:t>Problems you want to find answers</a:t>
            </a:r>
          </a:p>
          <a:p>
            <a:pPr marL="0" indent="0">
              <a:spcBef>
                <a:spcPts val="1400"/>
              </a:spcBef>
              <a:buNone/>
            </a:pPr>
            <a:r>
              <a:rPr lang="en-US" sz="2000" dirty="0">
                <a:latin typeface="Abadi" panose="020B0604020104020204" pitchFamily="34" charset="0"/>
              </a:rPr>
              <a:t>  We want to be able to predict when a first stage rocket can be reused.  With a model that can predict this, we can determine the cost of a launch for customers.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53368" y="6356350"/>
            <a:ext cx="1358284" cy="365125"/>
          </a:xfrm>
        </p:spPr>
        <p:txBody>
          <a:bodyPr>
            <a:normAutofit/>
          </a:bodyPr>
          <a:lstStyle/>
          <a:p>
            <a:pPr>
              <a:spcAft>
                <a:spcPts val="600"/>
              </a:spcAft>
            </a:pPr>
            <a:fld id="{5075537C-CA84-1446-933C-8E9D027F9201}" type="slidenum">
              <a:rPr lang="en-US" sz="1050"/>
              <a:pPr>
                <a:spcAft>
                  <a:spcPts val="600"/>
                </a:spcAft>
              </a:pPr>
              <a:t>4</a:t>
            </a:fld>
            <a:endParaRPr lang="en-US" sz="1050"/>
          </a:p>
        </p:txBody>
      </p:sp>
    </p:spTree>
    <p:extLst>
      <p:ext uri="{BB962C8B-B14F-4D97-AF65-F5344CB8AC3E}">
        <p14:creationId xmlns:p14="http://schemas.microsoft.com/office/powerpoint/2010/main" val="256006139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Ratio of successful launches for KSC LC-39A</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KSC LC-39A </a:t>
            </a:r>
          </a:p>
        </p:txBody>
      </p:sp>
      <p:pic>
        <p:nvPicPr>
          <p:cNvPr id="4" name="Picture 3">
            <a:extLst>
              <a:ext uri="{FF2B5EF4-FFF2-40B4-BE49-F238E27FC236}">
                <a16:creationId xmlns:a16="http://schemas.microsoft.com/office/drawing/2014/main" id="{B776FA42-2D9C-9F17-3615-55027C48E924}"/>
              </a:ext>
            </a:extLst>
          </p:cNvPr>
          <p:cNvPicPr>
            <a:picLocks noChangeAspect="1"/>
          </p:cNvPicPr>
          <p:nvPr/>
        </p:nvPicPr>
        <p:blipFill>
          <a:blip r:embed="rId3"/>
          <a:stretch>
            <a:fillRect/>
          </a:stretch>
        </p:blipFill>
        <p:spPr>
          <a:xfrm>
            <a:off x="3236416" y="2387790"/>
            <a:ext cx="5719168" cy="397944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Smaller payloads have a higher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Payloads Between 2,000 kg and 8,000 kg for All Launch Sites </a:t>
            </a:r>
          </a:p>
        </p:txBody>
      </p:sp>
      <p:pic>
        <p:nvPicPr>
          <p:cNvPr id="4" name="Picture 3">
            <a:extLst>
              <a:ext uri="{FF2B5EF4-FFF2-40B4-BE49-F238E27FC236}">
                <a16:creationId xmlns:a16="http://schemas.microsoft.com/office/drawing/2014/main" id="{C8B601D4-971F-41DE-3C85-28F9713736AE}"/>
              </a:ext>
            </a:extLst>
          </p:cNvPr>
          <p:cNvPicPr>
            <a:picLocks noChangeAspect="1"/>
          </p:cNvPicPr>
          <p:nvPr/>
        </p:nvPicPr>
        <p:blipFill>
          <a:blip r:embed="rId3"/>
          <a:stretch>
            <a:fillRect/>
          </a:stretch>
        </p:blipFill>
        <p:spPr>
          <a:xfrm>
            <a:off x="3476068" y="2846083"/>
            <a:ext cx="5230170" cy="358112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76589B6-50F2-FADB-9C25-CA7D96A2382B}"/>
              </a:ext>
            </a:extLst>
          </p:cNvPr>
          <p:cNvPicPr>
            <a:picLocks noChangeAspect="1"/>
          </p:cNvPicPr>
          <p:nvPr/>
        </p:nvPicPr>
        <p:blipFill>
          <a:blip r:embed="rId3"/>
          <a:stretch>
            <a:fillRect/>
          </a:stretch>
        </p:blipFill>
        <p:spPr>
          <a:xfrm>
            <a:off x="4079848" y="3251567"/>
            <a:ext cx="3895925" cy="269571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performed the same</a:t>
            </a:r>
          </a:p>
          <a:p>
            <a:pPr>
              <a:lnSpc>
                <a:spcPct val="100000"/>
              </a:lnSpc>
              <a:spcBef>
                <a:spcPts val="1400"/>
              </a:spcBef>
            </a:pPr>
            <a:r>
              <a:rPr lang="en-US" sz="2200" dirty="0">
                <a:solidFill>
                  <a:schemeClr val="accent3">
                    <a:lumMod val="25000"/>
                  </a:schemeClr>
                </a:solidFill>
                <a:latin typeface="Abadi" panose="020B0604020104020204" pitchFamily="34" charset="0"/>
              </a:rPr>
              <a:t>Lower payloads had better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dirty="0"/>
              <a:t>  Data was pulled from the SpaceX API using the requests library.  Additional information was obtained by scraping the SpaceX Wikipedia webpage using the </a:t>
            </a:r>
            <a:r>
              <a:rPr lang="en-US" dirty="0" err="1"/>
              <a:t>BeautifulSoup</a:t>
            </a:r>
            <a:r>
              <a:rPr lang="en-US" dirty="0"/>
              <a:t> library.</a:t>
            </a:r>
          </a:p>
          <a:p>
            <a:pPr marL="0" indent="0">
              <a:buNone/>
            </a:pPr>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A042489B-6306-50E3-04ED-6A4C9C810F05}"/>
              </a:ext>
            </a:extLst>
          </p:cNvPr>
          <p:cNvGraphicFramePr/>
          <p:nvPr>
            <p:extLst>
              <p:ext uri="{D42A27DB-BD31-4B8C-83A1-F6EECF244321}">
                <p14:modId xmlns:p14="http://schemas.microsoft.com/office/powerpoint/2010/main" val="884254132"/>
              </p:ext>
            </p:extLst>
          </p:nvPr>
        </p:nvGraphicFramePr>
        <p:xfrm>
          <a:off x="6096000" y="1819726"/>
          <a:ext cx="5540264" cy="4648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2" name="Content Placeholder 1">
            <a:extLst>
              <a:ext uri="{FF2B5EF4-FFF2-40B4-BE49-F238E27FC236}">
                <a16:creationId xmlns:a16="http://schemas.microsoft.com/office/drawing/2014/main" id="{B12185EA-EE48-5B1C-299A-B880ED2DBA63}"/>
              </a:ext>
            </a:extLst>
          </p:cNvPr>
          <p:cNvGraphicFramePr>
            <a:graphicFrameLocks noGrp="1"/>
          </p:cNvGraphicFramePr>
          <p:nvPr>
            <p:ph idx="4294967295"/>
            <p:extLst>
              <p:ext uri="{D42A27DB-BD31-4B8C-83A1-F6EECF244321}">
                <p14:modId xmlns:p14="http://schemas.microsoft.com/office/powerpoint/2010/main" val="455439177"/>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hlinkClick r:id="rId8"/>
              </a:rPr>
              <a:t>Spacex</a:t>
            </a:r>
            <a:r>
              <a:rPr lang="en-US" sz="2200" dirty="0">
                <a:solidFill>
                  <a:schemeClr val="accent3">
                    <a:lumMod val="25000"/>
                  </a:schemeClr>
                </a:solidFill>
                <a:latin typeface="Abadi" panose="020B0604020104020204" pitchFamily="34" charset="0"/>
                <a:hlinkClick r:id="rId8"/>
              </a:rPr>
              <a:t> Data Collection API notebook</a:t>
            </a:r>
            <a:endParaRPr lang="en-US" sz="2200" dirty="0">
              <a:solidFill>
                <a:schemeClr val="accent3">
                  <a:lumMod val="25000"/>
                </a:schemeClr>
              </a:solidFill>
              <a:latin typeface="Abadi" panose="020B0604020104020204" pitchFamily="34" charset="0"/>
            </a:endParaRPr>
          </a:p>
          <a:p>
            <a:endParaRPr lang="en-US" dirty="0"/>
          </a:p>
          <a:p>
            <a:r>
              <a:rPr lang="en-US" dirty="0"/>
              <a:t>Requests library was used for the API calls</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Data Collection with </a:t>
            </a:r>
            <a:r>
              <a:rPr lang="en-US" sz="2200" dirty="0" err="1">
                <a:solidFill>
                  <a:schemeClr val="accent3">
                    <a:lumMod val="25000"/>
                  </a:schemeClr>
                </a:solidFill>
                <a:latin typeface="Abadi" panose="020B0604020104020204" pitchFamily="34" charset="0"/>
                <a:hlinkClick r:id="rId3"/>
              </a:rPr>
              <a:t>Webscraping</a:t>
            </a:r>
            <a:r>
              <a:rPr lang="en-US" sz="2200" dirty="0">
                <a:solidFill>
                  <a:schemeClr val="accent3">
                    <a:lumMod val="25000"/>
                  </a:schemeClr>
                </a:solidFill>
                <a:latin typeface="Abadi" panose="020B0604020104020204" pitchFamily="34" charset="0"/>
                <a:hlinkClick r:id="rId3"/>
              </a:rPr>
              <a:t> notebook</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Pulled data with requests library and used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 to extract data.</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graphicFrame>
        <p:nvGraphicFramePr>
          <p:cNvPr id="5" name="Diagram 4">
            <a:extLst>
              <a:ext uri="{FF2B5EF4-FFF2-40B4-BE49-F238E27FC236}">
                <a16:creationId xmlns:a16="http://schemas.microsoft.com/office/drawing/2014/main" id="{35C9279F-DA03-A21D-E1A2-EFC26E1C85A1}"/>
              </a:ext>
            </a:extLst>
          </p:cNvPr>
          <p:cNvGraphicFramePr/>
          <p:nvPr>
            <p:extLst>
              <p:ext uri="{D42A27DB-BD31-4B8C-83A1-F6EECF244321}">
                <p14:modId xmlns:p14="http://schemas.microsoft.com/office/powerpoint/2010/main" val="1406484902"/>
              </p:ext>
            </p:extLst>
          </p:nvPr>
        </p:nvGraphicFramePr>
        <p:xfrm>
          <a:off x="5693647" y="1480738"/>
          <a:ext cx="6042250" cy="46575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1706</TotalTime>
  <Words>1548</Words>
  <Application>Microsoft Office PowerPoint</Application>
  <PresentationFormat>Widescreen</PresentationFormat>
  <Paragraphs>240</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Executive Summary</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Erica Frisch</cp:lastModifiedBy>
  <cp:revision>199</cp:revision>
  <dcterms:created xsi:type="dcterms:W3CDTF">2021-04-29T18:58:34Z</dcterms:created>
  <dcterms:modified xsi:type="dcterms:W3CDTF">2022-09-30T18:43:19Z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